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59" r:id="rId3"/>
    <p:sldId id="277" r:id="rId4"/>
    <p:sldId id="332" r:id="rId5"/>
    <p:sldId id="327" r:id="rId6"/>
    <p:sldId id="328" r:id="rId7"/>
    <p:sldId id="329" r:id="rId8"/>
    <p:sldId id="330" r:id="rId9"/>
    <p:sldId id="331" r:id="rId10"/>
    <p:sldId id="275" r:id="rId11"/>
    <p:sldId id="31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09CEE73-FEA8-4C92-A7D8-F767B3A5DBB5}">
          <p14:sldIdLst>
            <p14:sldId id="257"/>
            <p14:sldId id="259"/>
            <p14:sldId id="277"/>
            <p14:sldId id="332"/>
            <p14:sldId id="327"/>
            <p14:sldId id="328"/>
            <p14:sldId id="329"/>
            <p14:sldId id="330"/>
            <p14:sldId id="331"/>
            <p14:sldId id="275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0E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6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BDC4D6-F6F3-4416-AF95-A37243976D3C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75DEC-CD91-4E17-A13B-850439E43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41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26DF7-9720-448B-AFA6-AA277094EB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72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26DF7-9720-448B-AFA6-AA277094EB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870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26DF7-9720-448B-AFA6-AA277094EB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06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26DF7-9720-448B-AFA6-AA277094EB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483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26DF7-9720-448B-AFA6-AA277094EB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303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26DF7-9720-448B-AFA6-AA277094EB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241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26DF7-9720-448B-AFA6-AA277094EB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580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26DF7-9720-448B-AFA6-AA277094EB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626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C02AD-C276-3240-0CA6-6176A81732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9279C0-0B3F-8F98-9F0A-B94A34C5EA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24499-E9C4-D049-3D20-FA6B091A4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5ABE-669D-40AA-A818-EF665205A623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1B20F-FBF2-B3AC-2228-BAEE21844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9C365-9B3B-7E70-FBE5-AEF2CD2BA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FA2D3-BA78-4557-9D54-3BA410727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15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6EC63-4D6B-307E-C702-4B2B07F13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B23D4F-318A-15A9-79E4-9D1BA65E10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6E812-10D0-FA32-5A95-773656A9C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5ABE-669D-40AA-A818-EF665205A623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9FEDD-434D-1B86-1A93-7A85D0E91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98B48-1FEF-74D9-6FB0-3853D6B02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FA2D3-BA78-4557-9D54-3BA410727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377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2EE8E0-8C4C-1777-BBA9-BB13E845A1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D5F19-619C-BC98-51E3-A60871BA8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2FB23A-BD63-F0CB-E35F-E01D6CF55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5ABE-669D-40AA-A818-EF665205A623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623E5-1969-5D25-4772-0B6D77767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315B4-332F-C22E-9504-B14BF8A9A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FA2D3-BA78-4557-9D54-3BA410727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90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B61D7-6494-2937-D2B9-D3CBB1620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96846-A902-BE7C-59DA-7D2080536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CE002-189C-3397-7FC5-3B28F1516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5ABE-669D-40AA-A818-EF665205A623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8283C-BCF7-4028-D1BE-201B32741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968B9-6970-381A-0A5F-6EBAF7590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FA2D3-BA78-4557-9D54-3BA410727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792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B26D3-7DF1-97AB-4445-7DB9D854B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61B61-BEA4-584D-5904-78E33770D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D49DB-1F5C-B0B4-FADA-E21066E41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5ABE-669D-40AA-A818-EF665205A623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002767-AC3C-611D-9D35-D7D45BD77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B4CE2-9605-FAD7-DC3B-3E3A390CE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FA2D3-BA78-4557-9D54-3BA410727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22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D3359-9B5B-6AC4-18EC-B49883DBD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6312F-AED9-3EAA-BFB8-EE89DB287C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FA9714-41BF-21F4-DB19-48718CAD1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97E56E-8828-BEC2-014C-E946AA927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5ABE-669D-40AA-A818-EF665205A623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0EDE9C-0E2C-C1D7-7974-7F21014BB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B25C50-4207-B981-E4A6-59295A4CA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FA2D3-BA78-4557-9D54-3BA410727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015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4774E-8BBC-F7D9-D460-89F56E422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5FE8A-7CCC-103A-150A-C403D53EE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26D67B-C27F-1E0B-9EFE-95A9E82AF8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41F7CF-B40C-1BA2-822B-D9905E4CB8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B9DFDF-953C-2331-F6A8-EF246D4F2A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E21AA3-E1E0-8FE4-20A8-A4A677370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5ABE-669D-40AA-A818-EF665205A623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2DF3F5-0270-789F-31A5-84F980182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F96422-54B6-74F9-61E3-BB6DB143B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FA2D3-BA78-4557-9D54-3BA410727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829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28DB1-76DC-09F8-6D25-08903088D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FDAFFF-DDCE-C287-938A-C33FF47B2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5ABE-669D-40AA-A818-EF665205A623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D938C5-354E-751E-6DD0-17C9BA5FA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BF8737-A244-882E-E27A-DBB74194A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FA2D3-BA78-4557-9D54-3BA410727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481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D88EA8-334B-893D-AD23-30FB00936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5ABE-669D-40AA-A818-EF665205A623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93510E-6CB5-4D19-4A52-9EB93FFD0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8E2CA-CD39-F138-6C38-B11C36A3A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FA2D3-BA78-4557-9D54-3BA410727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84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786BF-8228-E828-9C99-21CBD3FF0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E6494-EF57-1BF2-CC63-6923BD5D5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123C99-68A4-99B4-4069-FDF9E89903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6FFBB0-93D7-A960-F3FE-CBDBA9245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5ABE-669D-40AA-A818-EF665205A623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8040C6-F82C-74E5-4740-255461CC2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50A890-5B50-361A-57A6-E02390716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FA2D3-BA78-4557-9D54-3BA410727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117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CAEA4-AF26-1BD9-C5F9-96AFC4D6F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C62FEE-C706-C96B-40C7-6389E7B868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9C4DB7-DE86-FF96-F7C5-9443738EC5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F6970E-AED1-A578-980D-BAF0938AB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5ABE-669D-40AA-A818-EF665205A623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04C0BD-E987-D7E9-8021-BAC19998B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B15C02-914E-6AD9-10F8-521E23055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FA2D3-BA78-4557-9D54-3BA410727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789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EAA9D2-635C-E5BE-EA6D-73C27BBD3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AEFFA7-A430-F7B4-A453-E7CC943CA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E8FDB-FEC0-FA65-276A-2D3FBCCA8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BA5ABE-669D-40AA-A818-EF665205A623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9245C5-22A9-675B-C8B2-8BEBD13FA8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2B1DC-3A2D-CF02-D29F-FBD58C4644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DFA2D3-BA78-4557-9D54-3BA410727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710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6A9BCE6-E2FC-8332-6733-D18B60D65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-18824"/>
            <a:ext cx="4677548" cy="623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2"/>
          <p:cNvGrpSpPr/>
          <p:nvPr/>
        </p:nvGrpSpPr>
        <p:grpSpPr>
          <a:xfrm rot="-10800000">
            <a:off x="7670800" y="-1160875"/>
            <a:ext cx="12374870" cy="6863589"/>
            <a:chOff x="-19225" y="-38100"/>
            <a:chExt cx="406400" cy="225405"/>
          </a:xfrm>
        </p:grpSpPr>
        <p:sp>
          <p:nvSpPr>
            <p:cNvPr id="3" name="Freeform 3"/>
            <p:cNvSpPr/>
            <p:nvPr/>
          </p:nvSpPr>
          <p:spPr>
            <a:xfrm>
              <a:off x="-19225" y="-4679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400"/>
                </a:lnSpc>
              </a:pPr>
              <a:endParaRPr sz="1200"/>
            </a:p>
          </p:txBody>
        </p:sp>
      </p:grpSp>
      <p:sp>
        <p:nvSpPr>
          <p:cNvPr id="9" name="Freeform 9"/>
          <p:cNvSpPr/>
          <p:nvPr/>
        </p:nvSpPr>
        <p:spPr>
          <a:xfrm>
            <a:off x="9591040" y="4541913"/>
            <a:ext cx="5037228" cy="2321604"/>
          </a:xfrm>
          <a:custGeom>
            <a:avLst/>
            <a:gdLst/>
            <a:ahLst/>
            <a:cxnLst/>
            <a:rect l="l" t="t" r="r" b="b"/>
            <a:pathLst>
              <a:path w="406400" h="187305">
                <a:moveTo>
                  <a:pt x="203200" y="0"/>
                </a:moveTo>
                <a:lnTo>
                  <a:pt x="203200" y="0"/>
                </a:lnTo>
                <a:lnTo>
                  <a:pt x="406400" y="187305"/>
                </a:lnTo>
                <a:lnTo>
                  <a:pt x="0" y="187305"/>
                </a:lnTo>
                <a:lnTo>
                  <a:pt x="203200" y="0"/>
                </a:lnTo>
                <a:close/>
              </a:path>
            </a:pathLst>
          </a:custGeom>
          <a:solidFill>
            <a:srgbClr val="A20E20"/>
          </a:solidFill>
        </p:spPr>
        <p:txBody>
          <a:bodyPr/>
          <a:lstStyle/>
          <a:p>
            <a:endParaRPr lang="en-US" sz="1200"/>
          </a:p>
        </p:txBody>
      </p:sp>
      <p:grpSp>
        <p:nvGrpSpPr>
          <p:cNvPr id="11" name="Group 11"/>
          <p:cNvGrpSpPr/>
          <p:nvPr/>
        </p:nvGrpSpPr>
        <p:grpSpPr>
          <a:xfrm>
            <a:off x="685800" y="670223"/>
            <a:ext cx="2976947" cy="569001"/>
            <a:chOff x="0" y="0"/>
            <a:chExt cx="5953893" cy="113799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53917" cy="534592"/>
            </a:xfrm>
            <a:custGeom>
              <a:avLst/>
              <a:gdLst/>
              <a:ahLst/>
              <a:cxnLst/>
              <a:rect l="l" t="t" r="r" b="b"/>
              <a:pathLst>
                <a:path w="453917" h="534592">
                  <a:moveTo>
                    <a:pt x="0" y="0"/>
                  </a:moveTo>
                  <a:lnTo>
                    <a:pt x="453917" y="0"/>
                  </a:lnTo>
                  <a:lnTo>
                    <a:pt x="453917" y="534592"/>
                  </a:lnTo>
                  <a:lnTo>
                    <a:pt x="0" y="534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803452" y="9488"/>
              <a:ext cx="5150441" cy="1128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1"/>
                </a:lnSpc>
                <a:spcBef>
                  <a:spcPct val="0"/>
                </a:spcBef>
              </a:pPr>
              <a:r>
                <a:rPr lang="en-US" sz="2133" dirty="0">
                  <a:solidFill>
                    <a:srgbClr val="A20E20"/>
                  </a:solidFill>
                  <a:latin typeface="TT Hoves Bold"/>
                </a:rPr>
                <a:t>ECE-321</a:t>
              </a:r>
            </a:p>
            <a:p>
              <a:pPr>
                <a:lnSpc>
                  <a:spcPts val="2241"/>
                </a:lnSpc>
                <a:spcBef>
                  <a:spcPct val="0"/>
                </a:spcBef>
              </a:pPr>
              <a:endParaRPr lang="en-US" sz="2133" dirty="0">
                <a:solidFill>
                  <a:srgbClr val="2A2E3A"/>
                </a:solidFill>
                <a:latin typeface="Helios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819834" y="610195"/>
            <a:ext cx="3718117" cy="337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Helios Bold"/>
              </a:rPr>
              <a:t>15-05-2024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67590" y="1086803"/>
            <a:ext cx="9118600" cy="4912549"/>
            <a:chOff x="-836420" y="-1879599"/>
            <a:chExt cx="18237200" cy="9825101"/>
          </a:xfrm>
        </p:grpSpPr>
        <p:sp>
          <p:nvSpPr>
            <p:cNvPr id="16" name="TextBox 16"/>
            <p:cNvSpPr txBox="1"/>
            <p:nvPr/>
          </p:nvSpPr>
          <p:spPr>
            <a:xfrm>
              <a:off x="-836420" y="4990845"/>
              <a:ext cx="18237200" cy="295465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indent="-152408"/>
              <a:r>
                <a:rPr lang="en-US" sz="2400" dirty="0"/>
                <a:t>Mariam Mohamed </a:t>
              </a:r>
              <a:r>
                <a:rPr lang="en-US" sz="2400" dirty="0" err="1"/>
                <a:t>Gadallah</a:t>
              </a:r>
              <a:r>
                <a:rPr lang="en-US" sz="2400" dirty="0"/>
                <a:t>              120210299</a:t>
              </a:r>
            </a:p>
            <a:p>
              <a:pPr indent="-152408"/>
              <a:r>
                <a:rPr lang="en-US" sz="2400" dirty="0" err="1"/>
                <a:t>Eyad</a:t>
              </a:r>
              <a:r>
                <a:rPr lang="en-US" sz="2400" dirty="0"/>
                <a:t> Mohamed </a:t>
              </a:r>
              <a:r>
                <a:rPr lang="en-US" sz="2400" dirty="0" err="1"/>
                <a:t>Ossman</a:t>
              </a:r>
              <a:r>
                <a:rPr lang="en-US" sz="2400" dirty="0"/>
                <a:t>                     120210309</a:t>
              </a:r>
            </a:p>
            <a:p>
              <a:pPr indent="-152408"/>
              <a:r>
                <a:rPr lang="en-US" sz="2400" dirty="0"/>
                <a:t>Mohamed Moataz </a:t>
              </a:r>
              <a:r>
                <a:rPr lang="en-US" sz="2400" dirty="0" err="1"/>
                <a:t>Sallam</a:t>
              </a:r>
              <a:r>
                <a:rPr lang="en-US" sz="2400" dirty="0"/>
                <a:t>                   120210343</a:t>
              </a:r>
            </a:p>
            <a:p>
              <a:pPr indent="-152408"/>
              <a:r>
                <a:rPr lang="en-US" sz="2400" dirty="0"/>
                <a:t>Youssef Mohamed Hatem                  120210359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-527546" y="-1879599"/>
              <a:ext cx="11607350" cy="33648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4400" b="1" dirty="0">
                  <a:solidFill>
                    <a:srgbClr val="2A2E3A"/>
                  </a:solidFill>
                  <a:latin typeface="TT Hoves Bold"/>
                </a:rPr>
                <a:t>Companion Robot for the Visually Impaired </a:t>
              </a:r>
              <a:endParaRPr lang="en-US" sz="4400" b="1" dirty="0">
                <a:solidFill>
                  <a:srgbClr val="A20E20"/>
                </a:solidFill>
                <a:latin typeface="TT Hoves Bold"/>
              </a:endParaRPr>
            </a:p>
            <a:p>
              <a:endParaRPr lang="en-US" sz="2133" dirty="0">
                <a:solidFill>
                  <a:srgbClr val="A20E20"/>
                </a:solidFill>
                <a:latin typeface="TT Hoves Bold"/>
              </a:endParaRPr>
            </a:p>
          </p:txBody>
        </p:sp>
      </p:grp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47025E7-1EE1-D7FB-2D52-3D61E05F1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BB7D858-F416-4AAC-48C0-4427A938F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2759" y="5877644"/>
            <a:ext cx="1930400" cy="243417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B682F1-B696-80DF-5BEB-276A2467D1CB}"/>
              </a:ext>
            </a:extLst>
          </p:cNvPr>
          <p:cNvSpPr txBox="1"/>
          <p:nvPr/>
        </p:nvSpPr>
        <p:spPr>
          <a:xfrm>
            <a:off x="409057" y="2550985"/>
            <a:ext cx="60909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A20E20"/>
                </a:solidFill>
                <a:latin typeface="TT Hoves Bold"/>
              </a:rPr>
              <a:t>Supervised by:</a:t>
            </a:r>
          </a:p>
          <a:p>
            <a:r>
              <a:rPr lang="en-US" sz="1800" dirty="0">
                <a:solidFill>
                  <a:srgbClr val="A20E20"/>
                </a:solidFill>
                <a:latin typeface="TT Hoves Bold"/>
              </a:rPr>
              <a:t>Prof. Adel </a:t>
            </a:r>
            <a:r>
              <a:rPr lang="en-US" sz="1800" dirty="0" err="1">
                <a:solidFill>
                  <a:srgbClr val="A20E20"/>
                </a:solidFill>
                <a:latin typeface="TT Hoves Bold"/>
              </a:rPr>
              <a:t>Bedair</a:t>
            </a:r>
            <a:br>
              <a:rPr lang="en-US" sz="1800" dirty="0">
                <a:solidFill>
                  <a:srgbClr val="A20E20"/>
                </a:solidFill>
                <a:latin typeface="TT Hoves Bold"/>
              </a:rPr>
            </a:br>
            <a:r>
              <a:rPr lang="en-US" sz="1800" dirty="0">
                <a:solidFill>
                  <a:srgbClr val="A20E20"/>
                </a:solidFill>
                <a:latin typeface="TT Hoves Bold"/>
              </a:rPr>
              <a:t>Prof. Moataz </a:t>
            </a:r>
            <a:r>
              <a:rPr lang="en-US" sz="1800" dirty="0" err="1">
                <a:solidFill>
                  <a:srgbClr val="A20E20"/>
                </a:solidFill>
                <a:latin typeface="TT Hoves Bold"/>
              </a:rPr>
              <a:t>Abdelwahab</a:t>
            </a:r>
            <a:endParaRPr lang="en-US" sz="3600" dirty="0">
              <a:solidFill>
                <a:srgbClr val="A20E20"/>
              </a:solidFill>
              <a:latin typeface="TT Hoves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10160" y="6350"/>
            <a:ext cx="4319926" cy="6858000"/>
          </a:xfrm>
          <a:custGeom>
            <a:avLst/>
            <a:gdLst/>
            <a:ahLst/>
            <a:cxnLst/>
            <a:rect l="l" t="t" r="r" b="b"/>
            <a:pathLst>
              <a:path w="1706637" h="2709333">
                <a:moveTo>
                  <a:pt x="0" y="0"/>
                </a:moveTo>
                <a:lnTo>
                  <a:pt x="1706637" y="0"/>
                </a:lnTo>
                <a:lnTo>
                  <a:pt x="1706637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A20E20"/>
          </a:solidFill>
        </p:spPr>
        <p:txBody>
          <a:bodyPr/>
          <a:lstStyle/>
          <a:p>
            <a:endParaRPr lang="en-US" sz="1200"/>
          </a:p>
        </p:txBody>
      </p:sp>
      <p:sp>
        <p:nvSpPr>
          <p:cNvPr id="5" name="TextBox 5"/>
          <p:cNvSpPr txBox="1"/>
          <p:nvPr/>
        </p:nvSpPr>
        <p:spPr>
          <a:xfrm>
            <a:off x="365288" y="679451"/>
            <a:ext cx="3744798" cy="678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6400" dirty="0">
                <a:solidFill>
                  <a:srgbClr val="FFFFFF"/>
                </a:solidFill>
                <a:latin typeface="TT Hoves Bold"/>
              </a:rPr>
              <a:t>References </a:t>
            </a:r>
            <a:endParaRPr lang="en-US" sz="4800" dirty="0">
              <a:solidFill>
                <a:srgbClr val="FFFFFF"/>
              </a:solidFill>
              <a:latin typeface="TT Hoves Bold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5009861" y="685800"/>
          <a:ext cx="6570587" cy="5578528"/>
        </p:xfrm>
        <a:graphic>
          <a:graphicData uri="http://schemas.openxmlformats.org/drawingml/2006/table">
            <a:tbl>
              <a:tblPr/>
              <a:tblGrid>
                <a:gridCol w="7108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9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5373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1600">
                          <a:solidFill>
                            <a:srgbClr val="A20E20"/>
                          </a:solidFill>
                          <a:latin typeface="Helios Bold"/>
                        </a:rPr>
                        <a:t>1</a:t>
                      </a:r>
                      <a:endParaRPr lang="en-US" sz="700"/>
                    </a:p>
                  </a:txBody>
                  <a:tcPr marL="127000" marR="127000" marT="127000" marB="127000" anchor="ctr">
                    <a:lnL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Banzi</a:t>
                      </a: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M. (2011). Getting Started with Arduino. Maker Media, Inc.</a:t>
                      </a:r>
                    </a:p>
                  </a:txBody>
                  <a:tcPr marL="127000" marR="127000" marT="127000" marB="1270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0485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1600">
                          <a:solidFill>
                            <a:srgbClr val="A20E20"/>
                          </a:solidFill>
                          <a:latin typeface="Helios Bold"/>
                        </a:rPr>
                        <a:t>2</a:t>
                      </a:r>
                      <a:endParaRPr lang="en-US" sz="700"/>
                    </a:p>
                  </a:txBody>
                  <a:tcPr marL="127000" marR="127000" marT="127000" marB="127000" anchor="ctr">
                    <a:lnL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Monk, S. (2012). Programming Arduino: Getting Started with Sketches. McGraw-Hill Education</a:t>
                      </a:r>
                      <a:endParaRPr lang="en-US" sz="1100" dirty="0"/>
                    </a:p>
                  </a:txBody>
                  <a:tcPr marL="127000" marR="127000" marT="127000" marB="1270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3692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1600">
                          <a:solidFill>
                            <a:srgbClr val="A20E20"/>
                          </a:solidFill>
                          <a:latin typeface="Helios Bold"/>
                        </a:rPr>
                        <a:t>3</a:t>
                      </a:r>
                      <a:endParaRPr lang="en-US" sz="700"/>
                    </a:p>
                  </a:txBody>
                  <a:tcPr marL="127000" marR="127000" marT="127000" marB="127000" anchor="ctr">
                    <a:lnL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Margolis, M. (2014). Arduino Cookbook. O'Reilly Media.</a:t>
                      </a:r>
                    </a:p>
                  </a:txBody>
                  <a:tcPr marL="127000" marR="127000" marT="127000" marB="1270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3692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A20E20"/>
                          </a:solidFill>
                          <a:latin typeface="Helios Bold"/>
                        </a:rPr>
                        <a:t>4</a:t>
                      </a:r>
                      <a:endParaRPr lang="en-US" sz="700" dirty="0"/>
                    </a:p>
                  </a:txBody>
                  <a:tcPr marL="127000" marR="127000" marT="127000" marB="127000" anchor="ctr">
                    <a:lnL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McRoberts, M. (2011). Beginning Arduino. </a:t>
                      </a:r>
                      <a:r>
                        <a:rPr lang="en-US" sz="19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Apress</a:t>
                      </a:r>
                      <a:r>
                        <a:rPr lang="en-US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127000" marR="127000" marT="127000" marB="1270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0485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1600">
                          <a:solidFill>
                            <a:srgbClr val="A20E20"/>
                          </a:solidFill>
                          <a:latin typeface="Helios Bold"/>
                        </a:rPr>
                        <a:t>5</a:t>
                      </a:r>
                      <a:endParaRPr lang="en-US" sz="700"/>
                    </a:p>
                  </a:txBody>
                  <a:tcPr marL="127000" marR="127000" marT="127000" marB="127000" anchor="ctr">
                    <a:lnL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Lang, M. (2013). Arduino Project Handbook: 25 Practical Projects to Get You Started. No Starch Press.</a:t>
                      </a:r>
                    </a:p>
                  </a:txBody>
                  <a:tcPr marL="127000" marR="127000" marT="127000" marB="1270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95373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A20E20"/>
                          </a:solidFill>
                          <a:latin typeface="Helios Bold"/>
                        </a:rPr>
                        <a:t>6</a:t>
                      </a:r>
                      <a:endParaRPr lang="en-US" sz="700" dirty="0"/>
                    </a:p>
                  </a:txBody>
                  <a:tcPr marL="127000" marR="127000" marT="127000" marB="127000" anchor="ctr">
                    <a:lnL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Upton, E., &amp; Halfacree, G. (2016). Raspberry Pi user guide. John Wiley &amp; Sons.</a:t>
                      </a:r>
                    </a:p>
                  </a:txBody>
                  <a:tcPr marL="127000" marR="127000" marT="127000" marB="127000" anchor="ctr">
                    <a:lnL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>
            <a:extLst>
              <a:ext uri="{FF2B5EF4-FFF2-40B4-BE49-F238E27FC236}">
                <a16:creationId xmlns:a16="http://schemas.microsoft.com/office/drawing/2014/main" id="{92AAAD31-F451-7B4F-AB33-0736969C962B}"/>
              </a:ext>
            </a:extLst>
          </p:cNvPr>
          <p:cNvGrpSpPr/>
          <p:nvPr/>
        </p:nvGrpSpPr>
        <p:grpSpPr>
          <a:xfrm>
            <a:off x="0" y="177800"/>
            <a:ext cx="12192000" cy="6858000"/>
            <a:chOff x="0" y="0"/>
            <a:chExt cx="812800" cy="812800"/>
          </a:xfrm>
          <a:solidFill>
            <a:srgbClr val="A20E20"/>
          </a:solidFill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4A0BF720-75EB-2D44-F35B-9BAF8E3F6D0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A8888198-271F-7F96-76BF-88DC6829122F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400"/>
                </a:lnSpc>
              </a:pPr>
              <a:endParaRPr sz="120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3857B90-0178-A7A6-31FE-C7C2E3F144E5}"/>
              </a:ext>
            </a:extLst>
          </p:cNvPr>
          <p:cNvSpPr txBox="1"/>
          <p:nvPr/>
        </p:nvSpPr>
        <p:spPr>
          <a:xfrm>
            <a:off x="1270000" y="2172245"/>
            <a:ext cx="10515600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00" dirty="0">
                <a:solidFill>
                  <a:schemeClr val="bg1"/>
                </a:solidFill>
              </a:rPr>
              <a:t>Questions?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909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6"/>
          <p:cNvGrpSpPr/>
          <p:nvPr/>
        </p:nvGrpSpPr>
        <p:grpSpPr>
          <a:xfrm>
            <a:off x="475655" y="477015"/>
            <a:ext cx="8418398" cy="1610334"/>
            <a:chOff x="0" y="0"/>
            <a:chExt cx="16836795" cy="3220667"/>
          </a:xfrm>
        </p:grpSpPr>
        <p:sp>
          <p:nvSpPr>
            <p:cNvPr id="17" name="TextBox 17"/>
            <p:cNvSpPr txBox="1"/>
            <p:nvPr/>
          </p:nvSpPr>
          <p:spPr>
            <a:xfrm>
              <a:off x="0" y="0"/>
              <a:ext cx="16836795" cy="1691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800"/>
                </a:lnSpc>
              </a:pPr>
              <a:r>
                <a:rPr lang="en-US" sz="5666" dirty="0">
                  <a:solidFill>
                    <a:srgbClr val="A20E20"/>
                  </a:solidFill>
                  <a:latin typeface="TT Hoves Bold"/>
                </a:rPr>
                <a:t>Introduction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57954" y="2399929"/>
              <a:ext cx="13798469" cy="820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73"/>
                </a:lnSpc>
              </a:pPr>
              <a:r>
                <a:rPr lang="en-US" sz="2667" b="1" dirty="0">
                  <a:solidFill>
                    <a:srgbClr val="2A2E3A"/>
                  </a:solidFill>
                  <a:latin typeface="Helios"/>
                </a:rPr>
                <a:t>What is the aim of the project?</a:t>
              </a:r>
            </a:p>
          </p:txBody>
        </p:sp>
      </p:grp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3074A68F-617C-1690-267A-4B3013E288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4000" y="6436681"/>
            <a:ext cx="1422400" cy="243417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ECE-319</a:t>
            </a:r>
          </a:p>
        </p:txBody>
      </p:sp>
      <p:sp>
        <p:nvSpPr>
          <p:cNvPr id="12" name="Date Placeholder 23">
            <a:extLst>
              <a:ext uri="{FF2B5EF4-FFF2-40B4-BE49-F238E27FC236}">
                <a16:creationId xmlns:a16="http://schemas.microsoft.com/office/drawing/2014/main" id="{071951D5-9A27-A575-0E26-4FC58CFBCAB1}"/>
              </a:ext>
            </a:extLst>
          </p:cNvPr>
          <p:cNvSpPr txBox="1">
            <a:spLocks/>
          </p:cNvSpPr>
          <p:nvPr/>
        </p:nvSpPr>
        <p:spPr>
          <a:xfrm>
            <a:off x="355600" y="6538281"/>
            <a:ext cx="1422400" cy="243417"/>
          </a:xfrm>
          <a:prstGeom prst="rect">
            <a:avLst/>
          </a:prstGeom>
        </p:spPr>
        <p:txBody>
          <a:bodyPr vert="horz" lIns="60960" tIns="30480" rIns="60960" bIns="3048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chemeClr val="bg1"/>
                </a:solidFill>
              </a:rPr>
              <a:t>ECE-319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6" name="Date Placeholder 23">
            <a:extLst>
              <a:ext uri="{FF2B5EF4-FFF2-40B4-BE49-F238E27FC236}">
                <a16:creationId xmlns:a16="http://schemas.microsoft.com/office/drawing/2014/main" id="{63E8FAF6-C3C8-4050-5F78-EA45775B6AE4}"/>
              </a:ext>
            </a:extLst>
          </p:cNvPr>
          <p:cNvSpPr txBox="1">
            <a:spLocks/>
          </p:cNvSpPr>
          <p:nvPr/>
        </p:nvSpPr>
        <p:spPr>
          <a:xfrm>
            <a:off x="457200" y="6639881"/>
            <a:ext cx="1422400" cy="243417"/>
          </a:xfrm>
          <a:prstGeom prst="rect">
            <a:avLst/>
          </a:prstGeom>
        </p:spPr>
        <p:txBody>
          <a:bodyPr vert="horz" lIns="60960" tIns="30480" rIns="60960" bIns="3048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chemeClr val="bg1"/>
                </a:solidFill>
              </a:rPr>
              <a:t>ECE-319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5" name="Date Placeholder 23">
            <a:extLst>
              <a:ext uri="{FF2B5EF4-FFF2-40B4-BE49-F238E27FC236}">
                <a16:creationId xmlns:a16="http://schemas.microsoft.com/office/drawing/2014/main" id="{8E82467C-8F6F-F5A1-29E8-2B67B63EB876}"/>
              </a:ext>
            </a:extLst>
          </p:cNvPr>
          <p:cNvSpPr txBox="1">
            <a:spLocks/>
          </p:cNvSpPr>
          <p:nvPr/>
        </p:nvSpPr>
        <p:spPr>
          <a:xfrm>
            <a:off x="558800" y="6741481"/>
            <a:ext cx="1422400" cy="243417"/>
          </a:xfrm>
          <a:prstGeom prst="rect">
            <a:avLst/>
          </a:prstGeom>
        </p:spPr>
        <p:txBody>
          <a:bodyPr vert="horz" lIns="60960" tIns="30480" rIns="60960" bIns="3048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36" name="Group 2">
            <a:extLst>
              <a:ext uri="{FF2B5EF4-FFF2-40B4-BE49-F238E27FC236}">
                <a16:creationId xmlns:a16="http://schemas.microsoft.com/office/drawing/2014/main" id="{7D2EFD11-FFD1-0E4C-C2C4-EC46EEC2A9BF}"/>
              </a:ext>
            </a:extLst>
          </p:cNvPr>
          <p:cNvGrpSpPr/>
          <p:nvPr/>
        </p:nvGrpSpPr>
        <p:grpSpPr>
          <a:xfrm>
            <a:off x="-1667669" y="6195381"/>
            <a:ext cx="3843337" cy="685800"/>
            <a:chOff x="0" y="0"/>
            <a:chExt cx="7686674" cy="137160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C44FDB3-CA39-0E6F-198D-5B5DEFF5111B}"/>
                </a:ext>
              </a:extLst>
            </p:cNvPr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39" name="Freeform 4">
                <a:extLst>
                  <a:ext uri="{FF2B5EF4-FFF2-40B4-BE49-F238E27FC236}">
                    <a16:creationId xmlns:a16="http://schemas.microsoft.com/office/drawing/2014/main" id="{DAD7ED09-E8B4-E577-1A3C-AD751EEC5AEC}"/>
                  </a:ext>
                </a:extLst>
              </p:cNvPr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  <p:txBody>
              <a:bodyPr/>
              <a:lstStyle/>
              <a:p>
                <a:endParaRPr lang="en-US" sz="1200" dirty="0"/>
              </a:p>
            </p:txBody>
          </p:sp>
          <p:sp>
            <p:nvSpPr>
              <p:cNvPr id="40" name="TextBox 5">
                <a:extLst>
                  <a:ext uri="{FF2B5EF4-FFF2-40B4-BE49-F238E27FC236}">
                    <a16:creationId xmlns:a16="http://schemas.microsoft.com/office/drawing/2014/main" id="{57F5D14A-A34E-D49A-5BBD-12FFDDE4AE62}"/>
                  </a:ext>
                </a:extLst>
              </p:cNvPr>
              <p:cNvSpPr txBox="1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400"/>
                  </a:lnSpc>
                </a:pPr>
                <a:endParaRPr sz="1200"/>
              </a:p>
            </p:txBody>
          </p:sp>
        </p:grpSp>
        <p:sp>
          <p:nvSpPr>
            <p:cNvPr id="38" name="TextBox 6">
              <a:extLst>
                <a:ext uri="{FF2B5EF4-FFF2-40B4-BE49-F238E27FC236}">
                  <a16:creationId xmlns:a16="http://schemas.microsoft.com/office/drawing/2014/main" id="{A3E5A3F8-8AB6-87F9-0DDF-74593199B87E}"/>
                </a:ext>
              </a:extLst>
            </p:cNvPr>
            <p:cNvSpPr txBox="1"/>
            <p:nvPr/>
          </p:nvSpPr>
          <p:spPr>
            <a:xfrm>
              <a:off x="3033168" y="475616"/>
              <a:ext cx="2698286" cy="3779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0"/>
                </a:lnSpc>
                <a:spcBef>
                  <a:spcPct val="0"/>
                </a:spcBef>
              </a:pPr>
              <a:endParaRPr lang="en-US" sz="1200" dirty="0">
                <a:solidFill>
                  <a:srgbClr val="FFFFFF"/>
                </a:solidFill>
                <a:latin typeface="Helios Bold"/>
              </a:endParaRPr>
            </a:p>
          </p:txBody>
        </p:sp>
      </p:grpSp>
      <p:sp>
        <p:nvSpPr>
          <p:cNvPr id="41" name="Date Placeholder 23">
            <a:extLst>
              <a:ext uri="{FF2B5EF4-FFF2-40B4-BE49-F238E27FC236}">
                <a16:creationId xmlns:a16="http://schemas.microsoft.com/office/drawing/2014/main" id="{FF6F496A-8F54-D422-5B9E-09DAC6D0E898}"/>
              </a:ext>
            </a:extLst>
          </p:cNvPr>
          <p:cNvSpPr txBox="1">
            <a:spLocks/>
          </p:cNvSpPr>
          <p:nvPr/>
        </p:nvSpPr>
        <p:spPr>
          <a:xfrm>
            <a:off x="254000" y="6393392"/>
            <a:ext cx="1422400" cy="243417"/>
          </a:xfrm>
          <a:prstGeom prst="rect">
            <a:avLst/>
          </a:prstGeom>
        </p:spPr>
        <p:txBody>
          <a:bodyPr vert="horz" lIns="60960" tIns="30480" rIns="60960" bIns="3048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ECE-321</a:t>
            </a: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id="{B1F865D0-8DD9-BF31-6FE4-EC776A93C5E5}"/>
              </a:ext>
            </a:extLst>
          </p:cNvPr>
          <p:cNvSpPr/>
          <p:nvPr/>
        </p:nvSpPr>
        <p:spPr>
          <a:xfrm rot="10800000">
            <a:off x="10846663" y="-28908"/>
            <a:ext cx="5121177" cy="2360295"/>
          </a:xfrm>
          <a:custGeom>
            <a:avLst/>
            <a:gdLst/>
            <a:ahLst/>
            <a:cxnLst/>
            <a:rect l="l" t="t" r="r" b="b"/>
            <a:pathLst>
              <a:path w="406400" h="187305">
                <a:moveTo>
                  <a:pt x="203200" y="0"/>
                </a:moveTo>
                <a:lnTo>
                  <a:pt x="203200" y="0"/>
                </a:lnTo>
                <a:lnTo>
                  <a:pt x="406400" y="187305"/>
                </a:lnTo>
                <a:lnTo>
                  <a:pt x="0" y="187305"/>
                </a:lnTo>
                <a:lnTo>
                  <a:pt x="203200" y="0"/>
                </a:lnTo>
                <a:close/>
              </a:path>
            </a:pathLst>
          </a:custGeom>
          <a:solidFill>
            <a:srgbClr val="A20E20"/>
          </a:solidFill>
          <a:ln>
            <a:solidFill>
              <a:srgbClr val="A20E20"/>
            </a:solidFill>
          </a:ln>
        </p:spPr>
        <p:txBody>
          <a:bodyPr/>
          <a:lstStyle/>
          <a:p>
            <a:endParaRPr lang="en-US" sz="1200" dirty="0">
              <a:solidFill>
                <a:srgbClr val="A20E20"/>
              </a:solidFill>
            </a:endParaRPr>
          </a:p>
        </p:txBody>
      </p:sp>
      <p:sp>
        <p:nvSpPr>
          <p:cNvPr id="2102" name="TextBox 18">
            <a:extLst>
              <a:ext uri="{FF2B5EF4-FFF2-40B4-BE49-F238E27FC236}">
                <a16:creationId xmlns:a16="http://schemas.microsoft.com/office/drawing/2014/main" id="{5745B644-B433-710E-40B1-CEC2CE91407E}"/>
              </a:ext>
            </a:extLst>
          </p:cNvPr>
          <p:cNvSpPr txBox="1"/>
          <p:nvPr/>
        </p:nvSpPr>
        <p:spPr>
          <a:xfrm>
            <a:off x="558801" y="2331387"/>
            <a:ext cx="5321978" cy="3282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73"/>
              </a:lnSpc>
            </a:pPr>
            <a:r>
              <a:rPr lang="en-US" sz="2667" dirty="0">
                <a:solidFill>
                  <a:srgbClr val="2A2E3A"/>
                </a:solidFill>
                <a:latin typeface="Helios"/>
              </a:rPr>
              <a:t>The robot aim is to guide a visually impaired person through a room, the robot scans the room then guide the person through voice instructions. </a:t>
            </a:r>
          </a:p>
          <a:p>
            <a:pPr>
              <a:lnSpc>
                <a:spcPts val="3173"/>
              </a:lnSpc>
            </a:pPr>
            <a:endParaRPr lang="en-US" sz="2667" dirty="0">
              <a:solidFill>
                <a:srgbClr val="2A2E3A"/>
              </a:solidFill>
              <a:latin typeface="Helios"/>
            </a:endParaRPr>
          </a:p>
          <a:p>
            <a:pPr>
              <a:lnSpc>
                <a:spcPts val="3173"/>
              </a:lnSpc>
            </a:pPr>
            <a:r>
              <a:rPr lang="en-US" sz="2667" dirty="0">
                <a:solidFill>
                  <a:srgbClr val="2A2E3A"/>
                </a:solidFill>
                <a:latin typeface="Helios"/>
              </a:rPr>
              <a:t>It uses 4 ultrasonic sensors to scan the room and the rotary encoders to get the map readings.</a:t>
            </a:r>
          </a:p>
        </p:txBody>
      </p:sp>
      <p:pic>
        <p:nvPicPr>
          <p:cNvPr id="2103" name="Picture 4" descr="May be an image of rhinoceros and text that says &quot;ctivities rviz ile Panels Interact Move Camera Select 20:35 Displays Global Options FocusCamera Camera Measure default.rviz*-RVi RViz 2DPoseEstimate Pose Estimate 48 odom Color 48: Frame Rate Light Global Status: Frame DNawGoal Goal Publish Point OK Grid RobotModel 特 PointCloud2 HD Views Unreliable Selectable /camera/depth/points Ze Type: Orbit (rviz) Current Orbit (rviz) CL... Invert Size( (m) Alpha Flat latSquares &lt;Fixed Frame&gt; Distance የአማገሃነ ٥.,٠ Transf.. Color ColorTransfor... Queue Size XYZ RGB8 LEDDE 0-OP9A 0;0;0 opic nsor_masgs/psitioudz.osure subscribe to. Add Duplicate Time Remove Rename OS Time: 627.54 eset ROS Elapsed: 626.50 Wall Time: 1715621711.45 Wall Elapsed: 6308.70 Save Remove Rena Experime&quot;">
            <a:extLst>
              <a:ext uri="{FF2B5EF4-FFF2-40B4-BE49-F238E27FC236}">
                <a16:creationId xmlns:a16="http://schemas.microsoft.com/office/drawing/2014/main" id="{F349CB69-4394-F639-B5FA-3D67F68D98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4" t="14477" r="18936" b="13941"/>
          <a:stretch/>
        </p:blipFill>
        <p:spPr bwMode="auto">
          <a:xfrm>
            <a:off x="7016187" y="1019009"/>
            <a:ext cx="4083501" cy="337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4" name="TextBox 2103">
            <a:extLst>
              <a:ext uri="{FF2B5EF4-FFF2-40B4-BE49-F238E27FC236}">
                <a16:creationId xmlns:a16="http://schemas.microsoft.com/office/drawing/2014/main" id="{17B9F39B-A901-91C2-6C7C-964BD00BA06F}"/>
              </a:ext>
            </a:extLst>
          </p:cNvPr>
          <p:cNvSpPr txBox="1">
            <a:spLocks/>
          </p:cNvSpPr>
          <p:nvPr/>
        </p:nvSpPr>
        <p:spPr>
          <a:xfrm>
            <a:off x="7503867" y="4748690"/>
            <a:ext cx="3138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 1: Robot scanning a room 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6"/>
          <p:cNvGrpSpPr/>
          <p:nvPr/>
        </p:nvGrpSpPr>
        <p:grpSpPr>
          <a:xfrm>
            <a:off x="540512" y="177902"/>
            <a:ext cx="8418398" cy="2156387"/>
            <a:chOff x="65024" y="-617524"/>
            <a:chExt cx="16836795" cy="4312773"/>
          </a:xfrm>
        </p:grpSpPr>
        <p:sp>
          <p:nvSpPr>
            <p:cNvPr id="17" name="TextBox 17"/>
            <p:cNvSpPr txBox="1"/>
            <p:nvPr/>
          </p:nvSpPr>
          <p:spPr>
            <a:xfrm>
              <a:off x="65024" y="-617524"/>
              <a:ext cx="16836795" cy="16916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800"/>
                </a:lnSpc>
              </a:pPr>
              <a:r>
                <a:rPr lang="en-US" sz="5666" dirty="0">
                  <a:solidFill>
                    <a:srgbClr val="A20E20"/>
                  </a:solidFill>
                  <a:latin typeface="TT Hoves Bold"/>
                </a:rPr>
                <a:t>Project Components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57954" y="2874511"/>
              <a:ext cx="13798469" cy="820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73"/>
                </a:lnSpc>
              </a:pPr>
              <a:endParaRPr lang="en-US" sz="2667" b="1" dirty="0">
                <a:solidFill>
                  <a:srgbClr val="2A2E3A"/>
                </a:solidFill>
                <a:latin typeface="Helios"/>
              </a:endParaRPr>
            </a:p>
          </p:txBody>
        </p:sp>
      </p:grpSp>
      <p:sp>
        <p:nvSpPr>
          <p:cNvPr id="22" name="Freeform 22"/>
          <p:cNvSpPr/>
          <p:nvPr/>
        </p:nvSpPr>
        <p:spPr>
          <a:xfrm rot="10800000">
            <a:off x="10794853" y="-41246"/>
            <a:ext cx="5121177" cy="2360295"/>
          </a:xfrm>
          <a:custGeom>
            <a:avLst/>
            <a:gdLst/>
            <a:ahLst/>
            <a:cxnLst/>
            <a:rect l="l" t="t" r="r" b="b"/>
            <a:pathLst>
              <a:path w="406400" h="187305">
                <a:moveTo>
                  <a:pt x="203200" y="0"/>
                </a:moveTo>
                <a:lnTo>
                  <a:pt x="203200" y="0"/>
                </a:lnTo>
                <a:lnTo>
                  <a:pt x="406400" y="187305"/>
                </a:lnTo>
                <a:lnTo>
                  <a:pt x="0" y="187305"/>
                </a:lnTo>
                <a:lnTo>
                  <a:pt x="203200" y="0"/>
                </a:lnTo>
                <a:close/>
              </a:path>
            </a:pathLst>
          </a:custGeom>
          <a:solidFill>
            <a:srgbClr val="A20E20"/>
          </a:solidFill>
          <a:ln>
            <a:solidFill>
              <a:srgbClr val="A20E20"/>
            </a:solidFill>
          </a:ln>
        </p:spPr>
        <p:txBody>
          <a:bodyPr/>
          <a:lstStyle/>
          <a:p>
            <a:endParaRPr lang="en-US" sz="1200" dirty="0">
              <a:solidFill>
                <a:srgbClr val="A20E20"/>
              </a:solidFill>
            </a:endParaRPr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3074A68F-617C-1690-267A-4B3013E288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4000" y="6436681"/>
            <a:ext cx="1422400" cy="243417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ECE-319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CB0FB115-712A-D860-5199-48F810ABA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5063" y="127000"/>
            <a:ext cx="1422400" cy="243417"/>
          </a:xfrm>
        </p:spPr>
        <p:txBody>
          <a:bodyPr/>
          <a:lstStyle/>
          <a:p>
            <a:fld id="{B6F15528-21DE-4FAA-801E-634DDDAF4B2B}" type="slidenum">
              <a:rPr lang="en-US" sz="240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Date Placeholder 23">
            <a:extLst>
              <a:ext uri="{FF2B5EF4-FFF2-40B4-BE49-F238E27FC236}">
                <a16:creationId xmlns:a16="http://schemas.microsoft.com/office/drawing/2014/main" id="{3C6B2D6D-6EFF-3BDF-AC77-30B8689D4EA3}"/>
              </a:ext>
            </a:extLst>
          </p:cNvPr>
          <p:cNvSpPr txBox="1">
            <a:spLocks/>
          </p:cNvSpPr>
          <p:nvPr/>
        </p:nvSpPr>
        <p:spPr>
          <a:xfrm>
            <a:off x="355600" y="6538281"/>
            <a:ext cx="1422400" cy="243417"/>
          </a:xfrm>
          <a:prstGeom prst="rect">
            <a:avLst/>
          </a:prstGeom>
        </p:spPr>
        <p:txBody>
          <a:bodyPr vert="horz" lIns="60960" tIns="30480" rIns="60960" bIns="3048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chemeClr val="bg1"/>
                </a:solidFill>
              </a:rPr>
              <a:t>ECE-319</a:t>
            </a:r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13" name="Group 2">
            <a:extLst>
              <a:ext uri="{FF2B5EF4-FFF2-40B4-BE49-F238E27FC236}">
                <a16:creationId xmlns:a16="http://schemas.microsoft.com/office/drawing/2014/main" id="{0822CE6B-5F9B-BA18-082E-E00233CAB712}"/>
              </a:ext>
            </a:extLst>
          </p:cNvPr>
          <p:cNvGrpSpPr/>
          <p:nvPr/>
        </p:nvGrpSpPr>
        <p:grpSpPr>
          <a:xfrm>
            <a:off x="-1921669" y="6172200"/>
            <a:ext cx="3843337" cy="685800"/>
            <a:chOff x="0" y="0"/>
            <a:chExt cx="7686674" cy="13716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9E8FCAB-6837-2334-93E5-943CBD915514}"/>
                </a:ext>
              </a:extLst>
            </p:cNvPr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19" name="Freeform 4">
                <a:extLst>
                  <a:ext uri="{FF2B5EF4-FFF2-40B4-BE49-F238E27FC236}">
                    <a16:creationId xmlns:a16="http://schemas.microsoft.com/office/drawing/2014/main" id="{944278D3-4A55-695F-67FB-100376E80E9C}"/>
                  </a:ext>
                </a:extLst>
              </p:cNvPr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20" name="TextBox 5">
                <a:extLst>
                  <a:ext uri="{FF2B5EF4-FFF2-40B4-BE49-F238E27FC236}">
                    <a16:creationId xmlns:a16="http://schemas.microsoft.com/office/drawing/2014/main" id="{A022649F-51D5-ED59-A837-CE06E3037D49}"/>
                  </a:ext>
                </a:extLst>
              </p:cNvPr>
              <p:cNvSpPr txBox="1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400"/>
                  </a:lnSpc>
                </a:pPr>
                <a:endParaRPr sz="1200"/>
              </a:p>
            </p:txBody>
          </p:sp>
        </p:grpSp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FFCF28F8-7BDE-D47C-AAC4-CED354F5DA57}"/>
                </a:ext>
              </a:extLst>
            </p:cNvPr>
            <p:cNvSpPr txBox="1"/>
            <p:nvPr/>
          </p:nvSpPr>
          <p:spPr>
            <a:xfrm>
              <a:off x="3033168" y="475616"/>
              <a:ext cx="2698286" cy="3779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0"/>
                </a:lnSpc>
                <a:spcBef>
                  <a:spcPct val="0"/>
                </a:spcBef>
              </a:pPr>
              <a:endParaRPr lang="en-US" sz="1200" dirty="0">
                <a:solidFill>
                  <a:srgbClr val="FFFFFF"/>
                </a:solidFill>
                <a:latin typeface="Helios Bold"/>
              </a:endParaRPr>
            </a:p>
          </p:txBody>
        </p:sp>
      </p:grpSp>
      <p:sp>
        <p:nvSpPr>
          <p:cNvPr id="26" name="Date Placeholder 23">
            <a:extLst>
              <a:ext uri="{FF2B5EF4-FFF2-40B4-BE49-F238E27FC236}">
                <a16:creationId xmlns:a16="http://schemas.microsoft.com/office/drawing/2014/main" id="{66414AB8-AC14-467D-839F-35E816B4F88F}"/>
              </a:ext>
            </a:extLst>
          </p:cNvPr>
          <p:cNvSpPr txBox="1">
            <a:spLocks/>
          </p:cNvSpPr>
          <p:nvPr/>
        </p:nvSpPr>
        <p:spPr>
          <a:xfrm>
            <a:off x="44374" y="6416572"/>
            <a:ext cx="1422400" cy="243417"/>
          </a:xfrm>
          <a:prstGeom prst="rect">
            <a:avLst/>
          </a:prstGeom>
        </p:spPr>
        <p:txBody>
          <a:bodyPr vert="horz" lIns="60960" tIns="30480" rIns="60960" bIns="3048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ECE-321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7CFF5-3F67-B09C-66A3-E58466758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488" y="1138901"/>
            <a:ext cx="6327958" cy="53149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3B00FB-662C-37C4-DA4D-E4422B9A9596}"/>
              </a:ext>
            </a:extLst>
          </p:cNvPr>
          <p:cNvSpPr txBox="1"/>
          <p:nvPr/>
        </p:nvSpPr>
        <p:spPr>
          <a:xfrm>
            <a:off x="425553" y="1276829"/>
            <a:ext cx="4611087" cy="4976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1867" dirty="0"/>
              <a:t>Arduino Uno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1867" dirty="0"/>
              <a:t>Ultrasonic Sensors [HC-SR04] 	x4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1867" dirty="0"/>
              <a:t>L298N motor Driver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1867" dirty="0"/>
              <a:t>Rotary Angle Encoder 	x2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1867" dirty="0"/>
              <a:t>DC Motors   x2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1867" dirty="0"/>
              <a:t>MP3 Player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1867" dirty="0"/>
              <a:t>Speaker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1867" dirty="0"/>
              <a:t>Battery</a:t>
            </a:r>
          </a:p>
          <a:p>
            <a:pPr marL="457200" indent="-457200">
              <a:buFont typeface="+mj-lt"/>
              <a:buAutoNum type="arabicPeriod"/>
            </a:pPr>
            <a:endParaRPr lang="en-US" sz="1867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235E48-878F-DD8D-E457-3F6B2A6BE157}"/>
              </a:ext>
            </a:extLst>
          </p:cNvPr>
          <p:cNvSpPr txBox="1">
            <a:spLocks/>
          </p:cNvSpPr>
          <p:nvPr/>
        </p:nvSpPr>
        <p:spPr>
          <a:xfrm>
            <a:off x="7389853" y="6445350"/>
            <a:ext cx="3138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 2:  Connection schematic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01507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77CFF5-3F67-B09C-66A3-E58466758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1294" y="0"/>
            <a:ext cx="8015878" cy="6820701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636977" y="1923920"/>
            <a:ext cx="6899235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73"/>
              </a:lnSpc>
            </a:pPr>
            <a:endParaRPr lang="en-US" sz="2667" b="1" dirty="0">
              <a:solidFill>
                <a:srgbClr val="2A2E3A"/>
              </a:solidFill>
              <a:latin typeface="Helios"/>
            </a:endParaRPr>
          </a:p>
        </p:txBody>
      </p:sp>
      <p:sp>
        <p:nvSpPr>
          <p:cNvPr id="22" name="Freeform 22"/>
          <p:cNvSpPr/>
          <p:nvPr/>
        </p:nvSpPr>
        <p:spPr>
          <a:xfrm rot="10800000">
            <a:off x="10794853" y="-41246"/>
            <a:ext cx="5121177" cy="2360295"/>
          </a:xfrm>
          <a:custGeom>
            <a:avLst/>
            <a:gdLst/>
            <a:ahLst/>
            <a:cxnLst/>
            <a:rect l="l" t="t" r="r" b="b"/>
            <a:pathLst>
              <a:path w="406400" h="187305">
                <a:moveTo>
                  <a:pt x="203200" y="0"/>
                </a:moveTo>
                <a:lnTo>
                  <a:pt x="203200" y="0"/>
                </a:lnTo>
                <a:lnTo>
                  <a:pt x="406400" y="187305"/>
                </a:lnTo>
                <a:lnTo>
                  <a:pt x="0" y="187305"/>
                </a:lnTo>
                <a:lnTo>
                  <a:pt x="203200" y="0"/>
                </a:lnTo>
                <a:close/>
              </a:path>
            </a:pathLst>
          </a:custGeom>
          <a:solidFill>
            <a:srgbClr val="A20E20"/>
          </a:solidFill>
          <a:ln>
            <a:solidFill>
              <a:srgbClr val="A20E20"/>
            </a:solidFill>
          </a:ln>
        </p:spPr>
        <p:txBody>
          <a:bodyPr/>
          <a:lstStyle/>
          <a:p>
            <a:endParaRPr lang="en-US" sz="1200" dirty="0">
              <a:solidFill>
                <a:srgbClr val="A20E20"/>
              </a:solidFill>
            </a:endParaRPr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3074A68F-617C-1690-267A-4B3013E288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4000" y="6436681"/>
            <a:ext cx="1422400" cy="243417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ECE-319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CB0FB115-712A-D860-5199-48F810ABA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5063" y="127000"/>
            <a:ext cx="1422400" cy="243417"/>
          </a:xfrm>
        </p:spPr>
        <p:txBody>
          <a:bodyPr/>
          <a:lstStyle/>
          <a:p>
            <a:fld id="{B6F15528-21DE-4FAA-801E-634DDDAF4B2B}" type="slidenum">
              <a:rPr lang="en-US" sz="2400">
                <a:solidFill>
                  <a:schemeClr val="bg1"/>
                </a:solidFill>
              </a:rPr>
              <a:pPr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Date Placeholder 23">
            <a:extLst>
              <a:ext uri="{FF2B5EF4-FFF2-40B4-BE49-F238E27FC236}">
                <a16:creationId xmlns:a16="http://schemas.microsoft.com/office/drawing/2014/main" id="{3C6B2D6D-6EFF-3BDF-AC77-30B8689D4EA3}"/>
              </a:ext>
            </a:extLst>
          </p:cNvPr>
          <p:cNvSpPr txBox="1">
            <a:spLocks/>
          </p:cNvSpPr>
          <p:nvPr/>
        </p:nvSpPr>
        <p:spPr>
          <a:xfrm>
            <a:off x="355600" y="6538281"/>
            <a:ext cx="1422400" cy="243417"/>
          </a:xfrm>
          <a:prstGeom prst="rect">
            <a:avLst/>
          </a:prstGeom>
        </p:spPr>
        <p:txBody>
          <a:bodyPr vert="horz" lIns="60960" tIns="30480" rIns="60960" bIns="3048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chemeClr val="bg1"/>
                </a:solidFill>
              </a:rPr>
              <a:t>ECE-319</a:t>
            </a:r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13" name="Group 2">
            <a:extLst>
              <a:ext uri="{FF2B5EF4-FFF2-40B4-BE49-F238E27FC236}">
                <a16:creationId xmlns:a16="http://schemas.microsoft.com/office/drawing/2014/main" id="{0822CE6B-5F9B-BA18-082E-E00233CAB712}"/>
              </a:ext>
            </a:extLst>
          </p:cNvPr>
          <p:cNvGrpSpPr/>
          <p:nvPr/>
        </p:nvGrpSpPr>
        <p:grpSpPr>
          <a:xfrm>
            <a:off x="-1921669" y="6172200"/>
            <a:ext cx="3843337" cy="685800"/>
            <a:chOff x="0" y="0"/>
            <a:chExt cx="7686674" cy="13716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9E8FCAB-6837-2334-93E5-943CBD915514}"/>
                </a:ext>
              </a:extLst>
            </p:cNvPr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19" name="Freeform 4">
                <a:extLst>
                  <a:ext uri="{FF2B5EF4-FFF2-40B4-BE49-F238E27FC236}">
                    <a16:creationId xmlns:a16="http://schemas.microsoft.com/office/drawing/2014/main" id="{944278D3-4A55-695F-67FB-100376E80E9C}"/>
                  </a:ext>
                </a:extLst>
              </p:cNvPr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20" name="TextBox 5">
                <a:extLst>
                  <a:ext uri="{FF2B5EF4-FFF2-40B4-BE49-F238E27FC236}">
                    <a16:creationId xmlns:a16="http://schemas.microsoft.com/office/drawing/2014/main" id="{A022649F-51D5-ED59-A837-CE06E3037D49}"/>
                  </a:ext>
                </a:extLst>
              </p:cNvPr>
              <p:cNvSpPr txBox="1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400"/>
                  </a:lnSpc>
                </a:pPr>
                <a:endParaRPr sz="1200"/>
              </a:p>
            </p:txBody>
          </p:sp>
        </p:grpSp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FFCF28F8-7BDE-D47C-AAC4-CED354F5DA57}"/>
                </a:ext>
              </a:extLst>
            </p:cNvPr>
            <p:cNvSpPr txBox="1"/>
            <p:nvPr/>
          </p:nvSpPr>
          <p:spPr>
            <a:xfrm>
              <a:off x="3033168" y="475616"/>
              <a:ext cx="2698286" cy="3779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0"/>
                </a:lnSpc>
                <a:spcBef>
                  <a:spcPct val="0"/>
                </a:spcBef>
              </a:pPr>
              <a:endParaRPr lang="en-US" sz="1200" dirty="0">
                <a:solidFill>
                  <a:srgbClr val="FFFFFF"/>
                </a:solidFill>
                <a:latin typeface="Helios Bold"/>
              </a:endParaRPr>
            </a:p>
          </p:txBody>
        </p:sp>
      </p:grpSp>
      <p:sp>
        <p:nvSpPr>
          <p:cNvPr id="26" name="Date Placeholder 23">
            <a:extLst>
              <a:ext uri="{FF2B5EF4-FFF2-40B4-BE49-F238E27FC236}">
                <a16:creationId xmlns:a16="http://schemas.microsoft.com/office/drawing/2014/main" id="{66414AB8-AC14-467D-839F-35E816B4F88F}"/>
              </a:ext>
            </a:extLst>
          </p:cNvPr>
          <p:cNvSpPr txBox="1">
            <a:spLocks/>
          </p:cNvSpPr>
          <p:nvPr/>
        </p:nvSpPr>
        <p:spPr>
          <a:xfrm>
            <a:off x="44374" y="6416572"/>
            <a:ext cx="1422400" cy="243417"/>
          </a:xfrm>
          <a:prstGeom prst="rect">
            <a:avLst/>
          </a:prstGeom>
        </p:spPr>
        <p:txBody>
          <a:bodyPr vert="horz" lIns="60960" tIns="30480" rIns="60960" bIns="3048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ECE-321</a:t>
            </a:r>
          </a:p>
        </p:txBody>
      </p:sp>
    </p:spTree>
    <p:extLst>
      <p:ext uri="{BB962C8B-B14F-4D97-AF65-F5344CB8AC3E}">
        <p14:creationId xmlns:p14="http://schemas.microsoft.com/office/powerpoint/2010/main" val="3882591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6"/>
          <p:cNvGrpSpPr/>
          <p:nvPr/>
        </p:nvGrpSpPr>
        <p:grpSpPr>
          <a:xfrm>
            <a:off x="475655" y="477015"/>
            <a:ext cx="8418398" cy="1610334"/>
            <a:chOff x="0" y="0"/>
            <a:chExt cx="16836795" cy="3220667"/>
          </a:xfrm>
        </p:grpSpPr>
        <p:sp>
          <p:nvSpPr>
            <p:cNvPr id="17" name="TextBox 17"/>
            <p:cNvSpPr txBox="1"/>
            <p:nvPr/>
          </p:nvSpPr>
          <p:spPr>
            <a:xfrm>
              <a:off x="0" y="0"/>
              <a:ext cx="16836795" cy="1691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800"/>
                </a:lnSpc>
              </a:pPr>
              <a:r>
                <a:rPr lang="en-US" sz="5666" dirty="0">
                  <a:solidFill>
                    <a:srgbClr val="A20E20"/>
                  </a:solidFill>
                  <a:latin typeface="TT Hoves Bold"/>
                </a:rPr>
                <a:t>Methodology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57954" y="2399929"/>
              <a:ext cx="13798469" cy="820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73"/>
                </a:lnSpc>
              </a:pPr>
              <a:r>
                <a:rPr lang="en-US" sz="2667" b="1" dirty="0">
                  <a:solidFill>
                    <a:srgbClr val="2A2E3A"/>
                  </a:solidFill>
                  <a:latin typeface="Helios"/>
                </a:rPr>
                <a:t>What are the rotary encoders used for ?</a:t>
              </a:r>
            </a:p>
          </p:txBody>
        </p:sp>
      </p:grp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3074A68F-617C-1690-267A-4B3013E288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4000" y="6436681"/>
            <a:ext cx="1422400" cy="243417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ECE-319</a:t>
            </a:r>
          </a:p>
        </p:txBody>
      </p:sp>
      <p:sp>
        <p:nvSpPr>
          <p:cNvPr id="12" name="Date Placeholder 23">
            <a:extLst>
              <a:ext uri="{FF2B5EF4-FFF2-40B4-BE49-F238E27FC236}">
                <a16:creationId xmlns:a16="http://schemas.microsoft.com/office/drawing/2014/main" id="{071951D5-9A27-A575-0E26-4FC58CFBCAB1}"/>
              </a:ext>
            </a:extLst>
          </p:cNvPr>
          <p:cNvSpPr txBox="1">
            <a:spLocks/>
          </p:cNvSpPr>
          <p:nvPr/>
        </p:nvSpPr>
        <p:spPr>
          <a:xfrm>
            <a:off x="355600" y="6538281"/>
            <a:ext cx="1422400" cy="243417"/>
          </a:xfrm>
          <a:prstGeom prst="rect">
            <a:avLst/>
          </a:prstGeom>
        </p:spPr>
        <p:txBody>
          <a:bodyPr vert="horz" lIns="60960" tIns="30480" rIns="60960" bIns="3048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chemeClr val="bg1"/>
                </a:solidFill>
              </a:rPr>
              <a:t>ECE-319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6" name="Date Placeholder 23">
            <a:extLst>
              <a:ext uri="{FF2B5EF4-FFF2-40B4-BE49-F238E27FC236}">
                <a16:creationId xmlns:a16="http://schemas.microsoft.com/office/drawing/2014/main" id="{63E8FAF6-C3C8-4050-5F78-EA45775B6AE4}"/>
              </a:ext>
            </a:extLst>
          </p:cNvPr>
          <p:cNvSpPr txBox="1">
            <a:spLocks/>
          </p:cNvSpPr>
          <p:nvPr/>
        </p:nvSpPr>
        <p:spPr>
          <a:xfrm>
            <a:off x="457200" y="6639881"/>
            <a:ext cx="1422400" cy="243417"/>
          </a:xfrm>
          <a:prstGeom prst="rect">
            <a:avLst/>
          </a:prstGeom>
        </p:spPr>
        <p:txBody>
          <a:bodyPr vert="horz" lIns="60960" tIns="30480" rIns="60960" bIns="3048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chemeClr val="bg1"/>
                </a:solidFill>
              </a:rPr>
              <a:t>ECE-319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5" name="Date Placeholder 23">
            <a:extLst>
              <a:ext uri="{FF2B5EF4-FFF2-40B4-BE49-F238E27FC236}">
                <a16:creationId xmlns:a16="http://schemas.microsoft.com/office/drawing/2014/main" id="{8E82467C-8F6F-F5A1-29E8-2B67B63EB876}"/>
              </a:ext>
            </a:extLst>
          </p:cNvPr>
          <p:cNvSpPr txBox="1">
            <a:spLocks/>
          </p:cNvSpPr>
          <p:nvPr/>
        </p:nvSpPr>
        <p:spPr>
          <a:xfrm>
            <a:off x="558800" y="6741481"/>
            <a:ext cx="1422400" cy="243417"/>
          </a:xfrm>
          <a:prstGeom prst="rect">
            <a:avLst/>
          </a:prstGeom>
        </p:spPr>
        <p:txBody>
          <a:bodyPr vert="horz" lIns="60960" tIns="30480" rIns="60960" bIns="3048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36" name="Group 2">
            <a:extLst>
              <a:ext uri="{FF2B5EF4-FFF2-40B4-BE49-F238E27FC236}">
                <a16:creationId xmlns:a16="http://schemas.microsoft.com/office/drawing/2014/main" id="{7D2EFD11-FFD1-0E4C-C2C4-EC46EEC2A9BF}"/>
              </a:ext>
            </a:extLst>
          </p:cNvPr>
          <p:cNvGrpSpPr/>
          <p:nvPr/>
        </p:nvGrpSpPr>
        <p:grpSpPr>
          <a:xfrm>
            <a:off x="-1667669" y="6195381"/>
            <a:ext cx="3843337" cy="685800"/>
            <a:chOff x="0" y="0"/>
            <a:chExt cx="7686674" cy="137160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C44FDB3-CA39-0E6F-198D-5B5DEFF5111B}"/>
                </a:ext>
              </a:extLst>
            </p:cNvPr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39" name="Freeform 4">
                <a:extLst>
                  <a:ext uri="{FF2B5EF4-FFF2-40B4-BE49-F238E27FC236}">
                    <a16:creationId xmlns:a16="http://schemas.microsoft.com/office/drawing/2014/main" id="{DAD7ED09-E8B4-E577-1A3C-AD751EEC5AEC}"/>
                  </a:ext>
                </a:extLst>
              </p:cNvPr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  <p:txBody>
              <a:bodyPr/>
              <a:lstStyle/>
              <a:p>
                <a:endParaRPr lang="en-US" sz="1200" dirty="0"/>
              </a:p>
            </p:txBody>
          </p:sp>
          <p:sp>
            <p:nvSpPr>
              <p:cNvPr id="40" name="TextBox 5">
                <a:extLst>
                  <a:ext uri="{FF2B5EF4-FFF2-40B4-BE49-F238E27FC236}">
                    <a16:creationId xmlns:a16="http://schemas.microsoft.com/office/drawing/2014/main" id="{57F5D14A-A34E-D49A-5BBD-12FFDDE4AE62}"/>
                  </a:ext>
                </a:extLst>
              </p:cNvPr>
              <p:cNvSpPr txBox="1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400"/>
                  </a:lnSpc>
                </a:pPr>
                <a:endParaRPr sz="1200"/>
              </a:p>
            </p:txBody>
          </p:sp>
        </p:grpSp>
        <p:sp>
          <p:nvSpPr>
            <p:cNvPr id="38" name="TextBox 6">
              <a:extLst>
                <a:ext uri="{FF2B5EF4-FFF2-40B4-BE49-F238E27FC236}">
                  <a16:creationId xmlns:a16="http://schemas.microsoft.com/office/drawing/2014/main" id="{A3E5A3F8-8AB6-87F9-0DDF-74593199B87E}"/>
                </a:ext>
              </a:extLst>
            </p:cNvPr>
            <p:cNvSpPr txBox="1"/>
            <p:nvPr/>
          </p:nvSpPr>
          <p:spPr>
            <a:xfrm>
              <a:off x="3033168" y="475616"/>
              <a:ext cx="2698286" cy="3779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0"/>
                </a:lnSpc>
                <a:spcBef>
                  <a:spcPct val="0"/>
                </a:spcBef>
              </a:pPr>
              <a:endParaRPr lang="en-US" sz="1200" dirty="0">
                <a:solidFill>
                  <a:srgbClr val="FFFFFF"/>
                </a:solidFill>
                <a:latin typeface="Helios Bold"/>
              </a:endParaRPr>
            </a:p>
          </p:txBody>
        </p:sp>
      </p:grpSp>
      <p:sp>
        <p:nvSpPr>
          <p:cNvPr id="41" name="Date Placeholder 23">
            <a:extLst>
              <a:ext uri="{FF2B5EF4-FFF2-40B4-BE49-F238E27FC236}">
                <a16:creationId xmlns:a16="http://schemas.microsoft.com/office/drawing/2014/main" id="{FF6F496A-8F54-D422-5B9E-09DAC6D0E898}"/>
              </a:ext>
            </a:extLst>
          </p:cNvPr>
          <p:cNvSpPr txBox="1">
            <a:spLocks/>
          </p:cNvSpPr>
          <p:nvPr/>
        </p:nvSpPr>
        <p:spPr>
          <a:xfrm>
            <a:off x="254000" y="6393392"/>
            <a:ext cx="1422400" cy="243417"/>
          </a:xfrm>
          <a:prstGeom prst="rect">
            <a:avLst/>
          </a:prstGeom>
        </p:spPr>
        <p:txBody>
          <a:bodyPr vert="horz" lIns="60960" tIns="30480" rIns="60960" bIns="3048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ECE-321</a:t>
            </a: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id="{B1F865D0-8DD9-BF31-6FE4-EC776A93C5E5}"/>
              </a:ext>
            </a:extLst>
          </p:cNvPr>
          <p:cNvSpPr/>
          <p:nvPr/>
        </p:nvSpPr>
        <p:spPr>
          <a:xfrm rot="10800000">
            <a:off x="10846663" y="-28908"/>
            <a:ext cx="5121177" cy="2360295"/>
          </a:xfrm>
          <a:custGeom>
            <a:avLst/>
            <a:gdLst/>
            <a:ahLst/>
            <a:cxnLst/>
            <a:rect l="l" t="t" r="r" b="b"/>
            <a:pathLst>
              <a:path w="406400" h="187305">
                <a:moveTo>
                  <a:pt x="203200" y="0"/>
                </a:moveTo>
                <a:lnTo>
                  <a:pt x="203200" y="0"/>
                </a:lnTo>
                <a:lnTo>
                  <a:pt x="406400" y="187305"/>
                </a:lnTo>
                <a:lnTo>
                  <a:pt x="0" y="187305"/>
                </a:lnTo>
                <a:lnTo>
                  <a:pt x="203200" y="0"/>
                </a:lnTo>
                <a:close/>
              </a:path>
            </a:pathLst>
          </a:custGeom>
          <a:solidFill>
            <a:srgbClr val="A20E20"/>
          </a:solidFill>
          <a:ln>
            <a:solidFill>
              <a:srgbClr val="A20E20"/>
            </a:solidFill>
          </a:ln>
        </p:spPr>
        <p:txBody>
          <a:bodyPr/>
          <a:lstStyle/>
          <a:p>
            <a:endParaRPr lang="en-US" sz="1200" dirty="0">
              <a:solidFill>
                <a:srgbClr val="A20E2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11997D9-34F2-06D3-1AAD-A5D8D036A7C2}"/>
              </a:ext>
            </a:extLst>
          </p:cNvPr>
          <p:cNvSpPr txBox="1">
            <a:spLocks/>
          </p:cNvSpPr>
          <p:nvPr/>
        </p:nvSpPr>
        <p:spPr>
          <a:xfrm>
            <a:off x="8587605" y="2938095"/>
            <a:ext cx="3138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 3: Incremental rotary encoder</a:t>
            </a:r>
            <a:endParaRPr lang="en-US" sz="1200" dirty="0"/>
          </a:p>
        </p:txBody>
      </p:sp>
      <p:pic>
        <p:nvPicPr>
          <p:cNvPr id="2099" name="Picture 2098">
            <a:extLst>
              <a:ext uri="{FF2B5EF4-FFF2-40B4-BE49-F238E27FC236}">
                <a16:creationId xmlns:a16="http://schemas.microsoft.com/office/drawing/2014/main" id="{8D68214C-4B03-EFD1-84F3-3976AED48B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39" b="13539"/>
          <a:stretch/>
        </p:blipFill>
        <p:spPr>
          <a:xfrm>
            <a:off x="8312622" y="861047"/>
            <a:ext cx="2907259" cy="2120029"/>
          </a:xfrm>
          <a:prstGeom prst="rect">
            <a:avLst/>
          </a:prstGeom>
        </p:spPr>
      </p:pic>
      <p:sp>
        <p:nvSpPr>
          <p:cNvPr id="2102" name="TextBox 18">
            <a:extLst>
              <a:ext uri="{FF2B5EF4-FFF2-40B4-BE49-F238E27FC236}">
                <a16:creationId xmlns:a16="http://schemas.microsoft.com/office/drawing/2014/main" id="{5745B644-B433-710E-40B1-CEC2CE91407E}"/>
              </a:ext>
            </a:extLst>
          </p:cNvPr>
          <p:cNvSpPr txBox="1"/>
          <p:nvPr/>
        </p:nvSpPr>
        <p:spPr>
          <a:xfrm>
            <a:off x="586727" y="2286635"/>
            <a:ext cx="6899235" cy="328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73"/>
              </a:lnSpc>
            </a:pPr>
            <a:r>
              <a:rPr lang="en-US" sz="2667" dirty="0">
                <a:solidFill>
                  <a:srgbClr val="2A2E3A"/>
                </a:solidFill>
                <a:latin typeface="Helios"/>
              </a:rPr>
              <a:t>Rotary encoders generates electrical pulses as the shaft turns. These pulses are interpreted by a controller to determine direction and distance of rotation.</a:t>
            </a:r>
          </a:p>
          <a:p>
            <a:pPr>
              <a:lnSpc>
                <a:spcPts val="3173"/>
              </a:lnSpc>
            </a:pPr>
            <a:endParaRPr lang="en-US" sz="2667" dirty="0">
              <a:solidFill>
                <a:srgbClr val="2A2E3A"/>
              </a:solidFill>
              <a:latin typeface="Helios"/>
            </a:endParaRPr>
          </a:p>
          <a:p>
            <a:pPr>
              <a:lnSpc>
                <a:spcPts val="3173"/>
              </a:lnSpc>
            </a:pPr>
            <a:r>
              <a:rPr lang="en-US" sz="2667" dirty="0">
                <a:solidFill>
                  <a:srgbClr val="2A2E3A"/>
                </a:solidFill>
                <a:latin typeface="Helios"/>
              </a:rPr>
              <a:t>They are used to take the reading from the wheel. When it rotates 10 times it means it has navigated a full cell which helps in creating the room map. </a:t>
            </a:r>
          </a:p>
        </p:txBody>
      </p:sp>
      <p:pic>
        <p:nvPicPr>
          <p:cNvPr id="3" name="Picture 2" descr="Diagram of a circular object with a data cable and a diagram&#10;&#10;Description automatically generated with medium confidence">
            <a:extLst>
              <a:ext uri="{FF2B5EF4-FFF2-40B4-BE49-F238E27FC236}">
                <a16:creationId xmlns:a16="http://schemas.microsoft.com/office/drawing/2014/main" id="{2E38D6E1-72AB-5934-954F-68C01C6CD0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907" y="3467367"/>
            <a:ext cx="4375284" cy="24610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7632C5-294F-0336-C637-54C267710CDE}"/>
              </a:ext>
            </a:extLst>
          </p:cNvPr>
          <p:cNvSpPr txBox="1">
            <a:spLocks/>
          </p:cNvSpPr>
          <p:nvPr/>
        </p:nvSpPr>
        <p:spPr>
          <a:xfrm>
            <a:off x="8197194" y="5928464"/>
            <a:ext cx="3138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Figure 4: Rotary encoder working principle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1050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6"/>
          <p:cNvGrpSpPr/>
          <p:nvPr/>
        </p:nvGrpSpPr>
        <p:grpSpPr>
          <a:xfrm>
            <a:off x="475655" y="477015"/>
            <a:ext cx="8418398" cy="1610334"/>
            <a:chOff x="0" y="0"/>
            <a:chExt cx="16836795" cy="3220667"/>
          </a:xfrm>
        </p:grpSpPr>
        <p:sp>
          <p:nvSpPr>
            <p:cNvPr id="17" name="TextBox 17"/>
            <p:cNvSpPr txBox="1"/>
            <p:nvPr/>
          </p:nvSpPr>
          <p:spPr>
            <a:xfrm>
              <a:off x="0" y="0"/>
              <a:ext cx="16836795" cy="1691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800"/>
                </a:lnSpc>
              </a:pPr>
              <a:r>
                <a:rPr lang="en-US" sz="5666" dirty="0">
                  <a:solidFill>
                    <a:srgbClr val="A20E20"/>
                  </a:solidFill>
                  <a:latin typeface="TT Hoves Bold"/>
                </a:rPr>
                <a:t>Methodology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57954" y="2399929"/>
              <a:ext cx="13798469" cy="820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73"/>
                </a:lnSpc>
              </a:pPr>
              <a:r>
                <a:rPr lang="en-US" sz="2667" b="1" dirty="0">
                  <a:solidFill>
                    <a:srgbClr val="2A2E3A"/>
                  </a:solidFill>
                  <a:latin typeface="Helios"/>
                </a:rPr>
                <a:t>How does the robot scan a room?</a:t>
              </a:r>
            </a:p>
          </p:txBody>
        </p:sp>
      </p:grp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3074A68F-617C-1690-267A-4B3013E288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4000" y="6436681"/>
            <a:ext cx="1422400" cy="243417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ECE-319</a:t>
            </a:r>
          </a:p>
        </p:txBody>
      </p:sp>
      <p:sp>
        <p:nvSpPr>
          <p:cNvPr id="12" name="Date Placeholder 23">
            <a:extLst>
              <a:ext uri="{FF2B5EF4-FFF2-40B4-BE49-F238E27FC236}">
                <a16:creationId xmlns:a16="http://schemas.microsoft.com/office/drawing/2014/main" id="{071951D5-9A27-A575-0E26-4FC58CFBCAB1}"/>
              </a:ext>
            </a:extLst>
          </p:cNvPr>
          <p:cNvSpPr txBox="1">
            <a:spLocks/>
          </p:cNvSpPr>
          <p:nvPr/>
        </p:nvSpPr>
        <p:spPr>
          <a:xfrm>
            <a:off x="355600" y="6538281"/>
            <a:ext cx="1422400" cy="243417"/>
          </a:xfrm>
          <a:prstGeom prst="rect">
            <a:avLst/>
          </a:prstGeom>
        </p:spPr>
        <p:txBody>
          <a:bodyPr vert="horz" lIns="60960" tIns="30480" rIns="60960" bIns="3048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chemeClr val="bg1"/>
                </a:solidFill>
              </a:rPr>
              <a:t>ECE-319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6" name="Date Placeholder 23">
            <a:extLst>
              <a:ext uri="{FF2B5EF4-FFF2-40B4-BE49-F238E27FC236}">
                <a16:creationId xmlns:a16="http://schemas.microsoft.com/office/drawing/2014/main" id="{63E8FAF6-C3C8-4050-5F78-EA45775B6AE4}"/>
              </a:ext>
            </a:extLst>
          </p:cNvPr>
          <p:cNvSpPr txBox="1">
            <a:spLocks/>
          </p:cNvSpPr>
          <p:nvPr/>
        </p:nvSpPr>
        <p:spPr>
          <a:xfrm>
            <a:off x="457200" y="6639881"/>
            <a:ext cx="1422400" cy="243417"/>
          </a:xfrm>
          <a:prstGeom prst="rect">
            <a:avLst/>
          </a:prstGeom>
        </p:spPr>
        <p:txBody>
          <a:bodyPr vert="horz" lIns="60960" tIns="30480" rIns="60960" bIns="3048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chemeClr val="bg1"/>
                </a:solidFill>
              </a:rPr>
              <a:t>ECE-319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5" name="Date Placeholder 23">
            <a:extLst>
              <a:ext uri="{FF2B5EF4-FFF2-40B4-BE49-F238E27FC236}">
                <a16:creationId xmlns:a16="http://schemas.microsoft.com/office/drawing/2014/main" id="{8E82467C-8F6F-F5A1-29E8-2B67B63EB876}"/>
              </a:ext>
            </a:extLst>
          </p:cNvPr>
          <p:cNvSpPr txBox="1">
            <a:spLocks/>
          </p:cNvSpPr>
          <p:nvPr/>
        </p:nvSpPr>
        <p:spPr>
          <a:xfrm>
            <a:off x="558800" y="6741481"/>
            <a:ext cx="1422400" cy="243417"/>
          </a:xfrm>
          <a:prstGeom prst="rect">
            <a:avLst/>
          </a:prstGeom>
        </p:spPr>
        <p:txBody>
          <a:bodyPr vert="horz" lIns="60960" tIns="30480" rIns="60960" bIns="3048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36" name="Group 2">
            <a:extLst>
              <a:ext uri="{FF2B5EF4-FFF2-40B4-BE49-F238E27FC236}">
                <a16:creationId xmlns:a16="http://schemas.microsoft.com/office/drawing/2014/main" id="{7D2EFD11-FFD1-0E4C-C2C4-EC46EEC2A9BF}"/>
              </a:ext>
            </a:extLst>
          </p:cNvPr>
          <p:cNvGrpSpPr/>
          <p:nvPr/>
        </p:nvGrpSpPr>
        <p:grpSpPr>
          <a:xfrm>
            <a:off x="-1667669" y="6195381"/>
            <a:ext cx="3843337" cy="685800"/>
            <a:chOff x="0" y="0"/>
            <a:chExt cx="7686674" cy="137160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C44FDB3-CA39-0E6F-198D-5B5DEFF5111B}"/>
                </a:ext>
              </a:extLst>
            </p:cNvPr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39" name="Freeform 4">
                <a:extLst>
                  <a:ext uri="{FF2B5EF4-FFF2-40B4-BE49-F238E27FC236}">
                    <a16:creationId xmlns:a16="http://schemas.microsoft.com/office/drawing/2014/main" id="{DAD7ED09-E8B4-E577-1A3C-AD751EEC5AEC}"/>
                  </a:ext>
                </a:extLst>
              </p:cNvPr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  <p:txBody>
              <a:bodyPr/>
              <a:lstStyle/>
              <a:p>
                <a:endParaRPr lang="en-US" sz="1200" dirty="0"/>
              </a:p>
            </p:txBody>
          </p:sp>
          <p:sp>
            <p:nvSpPr>
              <p:cNvPr id="40" name="TextBox 5">
                <a:extLst>
                  <a:ext uri="{FF2B5EF4-FFF2-40B4-BE49-F238E27FC236}">
                    <a16:creationId xmlns:a16="http://schemas.microsoft.com/office/drawing/2014/main" id="{57F5D14A-A34E-D49A-5BBD-12FFDDE4AE62}"/>
                  </a:ext>
                </a:extLst>
              </p:cNvPr>
              <p:cNvSpPr txBox="1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400"/>
                  </a:lnSpc>
                </a:pPr>
                <a:endParaRPr sz="1200"/>
              </a:p>
            </p:txBody>
          </p:sp>
        </p:grpSp>
        <p:sp>
          <p:nvSpPr>
            <p:cNvPr id="38" name="TextBox 6">
              <a:extLst>
                <a:ext uri="{FF2B5EF4-FFF2-40B4-BE49-F238E27FC236}">
                  <a16:creationId xmlns:a16="http://schemas.microsoft.com/office/drawing/2014/main" id="{A3E5A3F8-8AB6-87F9-0DDF-74593199B87E}"/>
                </a:ext>
              </a:extLst>
            </p:cNvPr>
            <p:cNvSpPr txBox="1"/>
            <p:nvPr/>
          </p:nvSpPr>
          <p:spPr>
            <a:xfrm>
              <a:off x="3033168" y="475616"/>
              <a:ext cx="2698286" cy="3779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0"/>
                </a:lnSpc>
                <a:spcBef>
                  <a:spcPct val="0"/>
                </a:spcBef>
              </a:pPr>
              <a:endParaRPr lang="en-US" sz="1200" dirty="0">
                <a:solidFill>
                  <a:srgbClr val="FFFFFF"/>
                </a:solidFill>
                <a:latin typeface="Helios Bold"/>
              </a:endParaRPr>
            </a:p>
          </p:txBody>
        </p:sp>
      </p:grpSp>
      <p:sp>
        <p:nvSpPr>
          <p:cNvPr id="41" name="Date Placeholder 23">
            <a:extLst>
              <a:ext uri="{FF2B5EF4-FFF2-40B4-BE49-F238E27FC236}">
                <a16:creationId xmlns:a16="http://schemas.microsoft.com/office/drawing/2014/main" id="{FF6F496A-8F54-D422-5B9E-09DAC6D0E898}"/>
              </a:ext>
            </a:extLst>
          </p:cNvPr>
          <p:cNvSpPr txBox="1">
            <a:spLocks/>
          </p:cNvSpPr>
          <p:nvPr/>
        </p:nvSpPr>
        <p:spPr>
          <a:xfrm>
            <a:off x="254000" y="6393392"/>
            <a:ext cx="1422400" cy="243417"/>
          </a:xfrm>
          <a:prstGeom prst="rect">
            <a:avLst/>
          </a:prstGeom>
        </p:spPr>
        <p:txBody>
          <a:bodyPr vert="horz" lIns="60960" tIns="30480" rIns="60960" bIns="3048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ECE-321</a:t>
            </a: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id="{B1F865D0-8DD9-BF31-6FE4-EC776A93C5E5}"/>
              </a:ext>
            </a:extLst>
          </p:cNvPr>
          <p:cNvSpPr/>
          <p:nvPr/>
        </p:nvSpPr>
        <p:spPr>
          <a:xfrm rot="10800000">
            <a:off x="10846663" y="-28908"/>
            <a:ext cx="5121177" cy="2360295"/>
          </a:xfrm>
          <a:custGeom>
            <a:avLst/>
            <a:gdLst/>
            <a:ahLst/>
            <a:cxnLst/>
            <a:rect l="l" t="t" r="r" b="b"/>
            <a:pathLst>
              <a:path w="406400" h="187305">
                <a:moveTo>
                  <a:pt x="203200" y="0"/>
                </a:moveTo>
                <a:lnTo>
                  <a:pt x="203200" y="0"/>
                </a:lnTo>
                <a:lnTo>
                  <a:pt x="406400" y="187305"/>
                </a:lnTo>
                <a:lnTo>
                  <a:pt x="0" y="187305"/>
                </a:lnTo>
                <a:lnTo>
                  <a:pt x="203200" y="0"/>
                </a:lnTo>
                <a:close/>
              </a:path>
            </a:pathLst>
          </a:custGeom>
          <a:solidFill>
            <a:srgbClr val="A20E20"/>
          </a:solidFill>
          <a:ln>
            <a:solidFill>
              <a:srgbClr val="A20E20"/>
            </a:solidFill>
          </a:ln>
        </p:spPr>
        <p:txBody>
          <a:bodyPr/>
          <a:lstStyle/>
          <a:p>
            <a:endParaRPr lang="en-US" sz="1200" dirty="0">
              <a:solidFill>
                <a:srgbClr val="A20E2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11997D9-34F2-06D3-1AAD-A5D8D036A7C2}"/>
              </a:ext>
            </a:extLst>
          </p:cNvPr>
          <p:cNvSpPr txBox="1">
            <a:spLocks/>
          </p:cNvSpPr>
          <p:nvPr/>
        </p:nvSpPr>
        <p:spPr>
          <a:xfrm>
            <a:off x="8000794" y="5224552"/>
            <a:ext cx="3138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Figure 5: Actual example of a map</a:t>
            </a:r>
            <a:endParaRPr lang="en-US" sz="12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6332F72-801A-C09C-82A6-3A062FF242B3}"/>
              </a:ext>
            </a:extLst>
          </p:cNvPr>
          <p:cNvGrpSpPr/>
          <p:nvPr/>
        </p:nvGrpSpPr>
        <p:grpSpPr>
          <a:xfrm>
            <a:off x="7169909" y="1620176"/>
            <a:ext cx="4699036" cy="3421332"/>
            <a:chOff x="6366883" y="3552810"/>
            <a:chExt cx="2236970" cy="162872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479102-B256-59B4-AF4F-870F5BDB22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4694" r="50065" b="8949"/>
            <a:stretch/>
          </p:blipFill>
          <p:spPr>
            <a:xfrm>
              <a:off x="6366883" y="3552810"/>
              <a:ext cx="2236970" cy="162872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9376941-98C8-9449-22F8-01255C0E01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345" t="54694" r="52121" b="9970"/>
            <a:stretch/>
          </p:blipFill>
          <p:spPr>
            <a:xfrm>
              <a:off x="7296989" y="3552810"/>
              <a:ext cx="606287" cy="158300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69F01A-04D1-37E2-B663-DCE9343C4C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116" t="54694" r="52121" b="9970"/>
            <a:stretch/>
          </p:blipFill>
          <p:spPr>
            <a:xfrm>
              <a:off x="7073910" y="3558540"/>
              <a:ext cx="213363" cy="158300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9202103-59BA-5603-2CF5-347CB02BFD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345" t="54211" r="52204" b="18310"/>
            <a:stretch/>
          </p:blipFill>
          <p:spPr>
            <a:xfrm>
              <a:off x="6471357" y="3843182"/>
              <a:ext cx="602554" cy="123101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4E84596-ED18-4A71-2AE6-7C0C1B9C8A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387" t="53809" r="52914" b="41896"/>
            <a:stretch/>
          </p:blipFill>
          <p:spPr>
            <a:xfrm>
              <a:off x="6877061" y="3671099"/>
              <a:ext cx="165735" cy="19240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2F1119C-2B42-0CE4-B1A1-EEE2834A76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387" t="54263" r="52914" b="41896"/>
            <a:stretch/>
          </p:blipFill>
          <p:spPr>
            <a:xfrm>
              <a:off x="6470581" y="3671099"/>
              <a:ext cx="165735" cy="172084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8398BCC-98D8-7075-0C67-68B919DD3FE8}"/>
              </a:ext>
            </a:extLst>
          </p:cNvPr>
          <p:cNvGrpSpPr/>
          <p:nvPr/>
        </p:nvGrpSpPr>
        <p:grpSpPr>
          <a:xfrm>
            <a:off x="7158414" y="1632213"/>
            <a:ext cx="4913696" cy="3649652"/>
            <a:chOff x="1428774" y="3547655"/>
            <a:chExt cx="2321423" cy="172423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F89EE11-5EEE-19BB-75C5-D5299EA6E0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4088" r="48180" b="7424"/>
            <a:stretch/>
          </p:blipFill>
          <p:spPr>
            <a:xfrm>
              <a:off x="1428774" y="3547655"/>
              <a:ext cx="2321423" cy="172423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20A1FCB-8F11-38F6-CADC-3ABFBB3BC7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345" t="54694" r="52121" b="9970"/>
            <a:stretch/>
          </p:blipFill>
          <p:spPr>
            <a:xfrm>
              <a:off x="2366849" y="3598530"/>
              <a:ext cx="606287" cy="158300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64CBA9E-83C2-5E16-61AB-C13BCB939D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116" t="54694" r="52121" b="9970"/>
            <a:stretch/>
          </p:blipFill>
          <p:spPr>
            <a:xfrm>
              <a:off x="2143770" y="3604260"/>
              <a:ext cx="213363" cy="158300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4B325BE-2C81-E07A-B350-ACCDEA3F5A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345" t="57778" r="52204" b="18310"/>
            <a:stretch/>
          </p:blipFill>
          <p:spPr>
            <a:xfrm>
              <a:off x="1541217" y="4048724"/>
              <a:ext cx="602554" cy="107119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4918A65-77E1-54EA-89CE-09B8185F10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387" t="53809" r="52914" b="41896"/>
            <a:stretch/>
          </p:blipFill>
          <p:spPr>
            <a:xfrm>
              <a:off x="1946921" y="3869219"/>
              <a:ext cx="165735" cy="19240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98388F2-0B37-9585-5F18-7BD0EC13CE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387" t="54263" r="52914" b="41896"/>
            <a:stretch/>
          </p:blipFill>
          <p:spPr>
            <a:xfrm>
              <a:off x="1540441" y="3892079"/>
              <a:ext cx="165735" cy="172084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FF26C15-94B8-C87D-D950-8C64005B360E}"/>
              </a:ext>
            </a:extLst>
          </p:cNvPr>
          <p:cNvGrpSpPr/>
          <p:nvPr/>
        </p:nvGrpSpPr>
        <p:grpSpPr>
          <a:xfrm>
            <a:off x="7161154" y="1635794"/>
            <a:ext cx="4913696" cy="3583161"/>
            <a:chOff x="1428774" y="3598530"/>
            <a:chExt cx="2321423" cy="1692826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A5F2CF7-C259-85FE-D6C8-C2CC877F6A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4789" r="48180" b="7423"/>
            <a:stretch/>
          </p:blipFill>
          <p:spPr>
            <a:xfrm>
              <a:off x="1428774" y="3598530"/>
              <a:ext cx="2321423" cy="1692826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4C5A335-23F1-17B6-297B-A46CC36615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345" t="54694" r="52121" b="9970"/>
            <a:stretch/>
          </p:blipFill>
          <p:spPr>
            <a:xfrm>
              <a:off x="2366849" y="3598530"/>
              <a:ext cx="606287" cy="1583001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8A98492-3998-FA17-1328-44A8A79587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116" t="54694" r="52121" b="9970"/>
            <a:stretch/>
          </p:blipFill>
          <p:spPr>
            <a:xfrm>
              <a:off x="2143770" y="3604260"/>
              <a:ext cx="213363" cy="158300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AB8D433-8B54-1F87-54C6-46CEF5EDB1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345" t="61325" r="52204" b="18309"/>
            <a:stretch/>
          </p:blipFill>
          <p:spPr>
            <a:xfrm>
              <a:off x="1541217" y="4207591"/>
              <a:ext cx="602554" cy="91232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2A55C2D-82BA-1F59-7C01-85159D4E99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387" t="53809" r="52914" b="41896"/>
            <a:stretch/>
          </p:blipFill>
          <p:spPr>
            <a:xfrm>
              <a:off x="1946921" y="4031779"/>
              <a:ext cx="165735" cy="192405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AA70C41-9F3C-776E-4602-6CFB10F1A5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387" t="54263" r="52914" b="41896"/>
            <a:stretch/>
          </p:blipFill>
          <p:spPr>
            <a:xfrm>
              <a:off x="1540441" y="4049559"/>
              <a:ext cx="165735" cy="172084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A6F91F8-22EB-A20F-7DC9-D9B0ABC44236}"/>
              </a:ext>
            </a:extLst>
          </p:cNvPr>
          <p:cNvGrpSpPr/>
          <p:nvPr/>
        </p:nvGrpSpPr>
        <p:grpSpPr>
          <a:xfrm>
            <a:off x="7171204" y="1623666"/>
            <a:ext cx="4913696" cy="3583161"/>
            <a:chOff x="1428774" y="3598530"/>
            <a:chExt cx="2321423" cy="1692826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C362A22-452D-3968-5CF8-1E544D3667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4789" r="48180" b="7423"/>
            <a:stretch/>
          </p:blipFill>
          <p:spPr>
            <a:xfrm>
              <a:off x="1428774" y="3598530"/>
              <a:ext cx="2321423" cy="1692826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C8370092-C9CF-587E-AA3A-B90C805DFD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345" t="54694" r="52121" b="9970"/>
            <a:stretch/>
          </p:blipFill>
          <p:spPr>
            <a:xfrm>
              <a:off x="2366849" y="3598530"/>
              <a:ext cx="606287" cy="1583001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BC8D9793-9158-77BD-C484-65F64BD54E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116" t="54694" r="52121" b="9970"/>
            <a:stretch/>
          </p:blipFill>
          <p:spPr>
            <a:xfrm>
              <a:off x="2143770" y="3604260"/>
              <a:ext cx="213363" cy="1583001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A62CB091-B93F-BF93-2DB3-A64BDD9983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345" t="64765" r="52204" b="18309"/>
            <a:stretch/>
          </p:blipFill>
          <p:spPr>
            <a:xfrm>
              <a:off x="1541217" y="4361704"/>
              <a:ext cx="602554" cy="758215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9A465382-3E6F-5035-66DA-A272DF0981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387" t="53809" r="52914" b="41896"/>
            <a:stretch/>
          </p:blipFill>
          <p:spPr>
            <a:xfrm>
              <a:off x="1946921" y="4185379"/>
              <a:ext cx="165735" cy="192405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38826EF-72CA-6DE0-A099-8EA2CD8263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387" t="54263" r="52914" b="41896"/>
            <a:stretch/>
          </p:blipFill>
          <p:spPr>
            <a:xfrm>
              <a:off x="1540441" y="4207959"/>
              <a:ext cx="165735" cy="172084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FC2F13F-0D54-AF24-B9DE-8E8D80F70678}"/>
              </a:ext>
            </a:extLst>
          </p:cNvPr>
          <p:cNvGrpSpPr/>
          <p:nvPr/>
        </p:nvGrpSpPr>
        <p:grpSpPr>
          <a:xfrm>
            <a:off x="7171204" y="1651174"/>
            <a:ext cx="4913696" cy="3583161"/>
            <a:chOff x="1428774" y="3598530"/>
            <a:chExt cx="2321423" cy="1692826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DA403A8-D9AF-F45C-57D9-F0B91A1650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4789" r="48180" b="7423"/>
            <a:stretch/>
          </p:blipFill>
          <p:spPr>
            <a:xfrm>
              <a:off x="1428774" y="3598530"/>
              <a:ext cx="2321423" cy="1692826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5EC6EB0D-B7D9-AF3B-D2A7-1654CDF4F2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345" t="54694" r="52121" b="9970"/>
            <a:stretch/>
          </p:blipFill>
          <p:spPr>
            <a:xfrm>
              <a:off x="2366849" y="3598530"/>
              <a:ext cx="606287" cy="1583001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87A870D9-B837-59F1-C12B-C5948882D8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116" t="54694" r="52121" b="9970"/>
            <a:stretch/>
          </p:blipFill>
          <p:spPr>
            <a:xfrm>
              <a:off x="2143770" y="3604260"/>
              <a:ext cx="213363" cy="1583001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0C48966B-32BA-F4F3-7E3F-10CBEE1217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345" t="68266" r="52204" b="18309"/>
            <a:stretch/>
          </p:blipFill>
          <p:spPr>
            <a:xfrm>
              <a:off x="1541217" y="4518533"/>
              <a:ext cx="602554" cy="601386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E345FAF3-61B8-F83B-CDBE-7BA3793804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387" t="53809" r="52914" b="41896"/>
            <a:stretch/>
          </p:blipFill>
          <p:spPr>
            <a:xfrm>
              <a:off x="1946921" y="4343779"/>
              <a:ext cx="165735" cy="192405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22E03484-AC2D-E882-47B7-8A2EE81A96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387" t="54263" r="52914" b="41896"/>
            <a:stretch/>
          </p:blipFill>
          <p:spPr>
            <a:xfrm>
              <a:off x="1540441" y="4366359"/>
              <a:ext cx="165735" cy="172084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334ACFD-EC24-81E7-F402-A99A26A9930E}"/>
              </a:ext>
            </a:extLst>
          </p:cNvPr>
          <p:cNvGrpSpPr/>
          <p:nvPr/>
        </p:nvGrpSpPr>
        <p:grpSpPr>
          <a:xfrm>
            <a:off x="7181254" y="1624285"/>
            <a:ext cx="4913696" cy="3583161"/>
            <a:chOff x="1428774" y="3598530"/>
            <a:chExt cx="2321423" cy="1692826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D7B43D29-5B62-B1D5-0B6D-C899EF7B34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4789" r="48180" b="7423"/>
            <a:stretch/>
          </p:blipFill>
          <p:spPr>
            <a:xfrm>
              <a:off x="1428774" y="3598530"/>
              <a:ext cx="2321423" cy="1692826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1AD6632-B6F0-DD15-4D0C-39D4C2E8F6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345" t="54694" r="52121" b="9970"/>
            <a:stretch/>
          </p:blipFill>
          <p:spPr>
            <a:xfrm>
              <a:off x="2366849" y="3598530"/>
              <a:ext cx="606287" cy="1583001"/>
            </a:xfrm>
            <a:prstGeom prst="rect">
              <a:avLst/>
            </a:prstGeom>
          </p:spPr>
        </p:pic>
        <p:pic>
          <p:nvPicPr>
            <p:cNvPr id="1024" name="Picture 1023">
              <a:extLst>
                <a:ext uri="{FF2B5EF4-FFF2-40B4-BE49-F238E27FC236}">
                  <a16:creationId xmlns:a16="http://schemas.microsoft.com/office/drawing/2014/main" id="{BFBD47D6-7169-E1BE-6F5A-E4F96B2433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116" t="54694" r="52121" b="9970"/>
            <a:stretch/>
          </p:blipFill>
          <p:spPr>
            <a:xfrm>
              <a:off x="2143770" y="3604260"/>
              <a:ext cx="213363" cy="1583001"/>
            </a:xfrm>
            <a:prstGeom prst="rect">
              <a:avLst/>
            </a:prstGeom>
          </p:spPr>
        </p:pic>
        <p:pic>
          <p:nvPicPr>
            <p:cNvPr id="1025" name="Picture 1024">
              <a:extLst>
                <a:ext uri="{FF2B5EF4-FFF2-40B4-BE49-F238E27FC236}">
                  <a16:creationId xmlns:a16="http://schemas.microsoft.com/office/drawing/2014/main" id="{B142F4D0-F055-AD75-BB08-62F86A9E0D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345" t="72125" r="52204" b="18309"/>
            <a:stretch/>
          </p:blipFill>
          <p:spPr>
            <a:xfrm>
              <a:off x="1541217" y="4691430"/>
              <a:ext cx="602554" cy="428489"/>
            </a:xfrm>
            <a:prstGeom prst="rect">
              <a:avLst/>
            </a:prstGeom>
          </p:spPr>
        </p:pic>
        <p:pic>
          <p:nvPicPr>
            <p:cNvPr id="1027" name="Picture 1026">
              <a:extLst>
                <a:ext uri="{FF2B5EF4-FFF2-40B4-BE49-F238E27FC236}">
                  <a16:creationId xmlns:a16="http://schemas.microsoft.com/office/drawing/2014/main" id="{AD97AF75-696E-1AA1-E468-5251582469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387" t="53809" r="52914" b="41896"/>
            <a:stretch/>
          </p:blipFill>
          <p:spPr>
            <a:xfrm>
              <a:off x="1946921" y="4502179"/>
              <a:ext cx="165735" cy="192405"/>
            </a:xfrm>
            <a:prstGeom prst="rect">
              <a:avLst/>
            </a:prstGeom>
          </p:spPr>
        </p:pic>
        <p:pic>
          <p:nvPicPr>
            <p:cNvPr id="1028" name="Picture 1027">
              <a:extLst>
                <a:ext uri="{FF2B5EF4-FFF2-40B4-BE49-F238E27FC236}">
                  <a16:creationId xmlns:a16="http://schemas.microsoft.com/office/drawing/2014/main" id="{D116CE69-F801-CED6-6C05-E944B8F8F0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387" t="54263" r="52914" b="41896"/>
            <a:stretch/>
          </p:blipFill>
          <p:spPr>
            <a:xfrm>
              <a:off x="1540441" y="4524759"/>
              <a:ext cx="165735" cy="172084"/>
            </a:xfrm>
            <a:prstGeom prst="rect">
              <a:avLst/>
            </a:prstGeom>
          </p:spPr>
        </p:pic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B6F6ADC-35E9-E6C4-9CEF-735EB8DD5DBF}"/>
              </a:ext>
            </a:extLst>
          </p:cNvPr>
          <p:cNvGrpSpPr/>
          <p:nvPr/>
        </p:nvGrpSpPr>
        <p:grpSpPr>
          <a:xfrm>
            <a:off x="7171204" y="1643484"/>
            <a:ext cx="4913696" cy="3583161"/>
            <a:chOff x="1428774" y="3598530"/>
            <a:chExt cx="2321423" cy="1692826"/>
          </a:xfrm>
        </p:grpSpPr>
        <p:pic>
          <p:nvPicPr>
            <p:cNvPr id="1030" name="Picture 1029">
              <a:extLst>
                <a:ext uri="{FF2B5EF4-FFF2-40B4-BE49-F238E27FC236}">
                  <a16:creationId xmlns:a16="http://schemas.microsoft.com/office/drawing/2014/main" id="{FAED76E0-DE02-2B16-397F-28D945E535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4789" r="48180" b="7423"/>
            <a:stretch/>
          </p:blipFill>
          <p:spPr>
            <a:xfrm>
              <a:off x="1428774" y="3598530"/>
              <a:ext cx="2321423" cy="1692826"/>
            </a:xfrm>
            <a:prstGeom prst="rect">
              <a:avLst/>
            </a:prstGeom>
          </p:spPr>
        </p:pic>
        <p:pic>
          <p:nvPicPr>
            <p:cNvPr id="1031" name="Picture 1030">
              <a:extLst>
                <a:ext uri="{FF2B5EF4-FFF2-40B4-BE49-F238E27FC236}">
                  <a16:creationId xmlns:a16="http://schemas.microsoft.com/office/drawing/2014/main" id="{FA836BB3-3020-AF2E-5F59-49EB6CF8F7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345" t="54694" r="52121" b="9970"/>
            <a:stretch/>
          </p:blipFill>
          <p:spPr>
            <a:xfrm>
              <a:off x="2366849" y="3598530"/>
              <a:ext cx="606287" cy="1583001"/>
            </a:xfrm>
            <a:prstGeom prst="rect">
              <a:avLst/>
            </a:prstGeom>
          </p:spPr>
        </p:pic>
        <p:pic>
          <p:nvPicPr>
            <p:cNvPr id="1032" name="Picture 1031">
              <a:extLst>
                <a:ext uri="{FF2B5EF4-FFF2-40B4-BE49-F238E27FC236}">
                  <a16:creationId xmlns:a16="http://schemas.microsoft.com/office/drawing/2014/main" id="{0A1E6B8C-99EF-885E-3357-CF616CE2A3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116" t="54694" r="52121" b="9970"/>
            <a:stretch/>
          </p:blipFill>
          <p:spPr>
            <a:xfrm>
              <a:off x="2143770" y="3604260"/>
              <a:ext cx="213363" cy="1583001"/>
            </a:xfrm>
            <a:prstGeom prst="rect">
              <a:avLst/>
            </a:prstGeom>
          </p:spPr>
        </p:pic>
        <p:pic>
          <p:nvPicPr>
            <p:cNvPr id="1033" name="Picture 1032">
              <a:extLst>
                <a:ext uri="{FF2B5EF4-FFF2-40B4-BE49-F238E27FC236}">
                  <a16:creationId xmlns:a16="http://schemas.microsoft.com/office/drawing/2014/main" id="{5FE53D21-C8F1-5ADE-355D-20027FBEF2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345" t="72125" r="52204" b="18309"/>
            <a:stretch/>
          </p:blipFill>
          <p:spPr>
            <a:xfrm>
              <a:off x="1541217" y="4691430"/>
              <a:ext cx="602554" cy="428489"/>
            </a:xfrm>
            <a:prstGeom prst="rect">
              <a:avLst/>
            </a:prstGeom>
          </p:spPr>
        </p:pic>
        <p:pic>
          <p:nvPicPr>
            <p:cNvPr id="1034" name="Picture 1033">
              <a:extLst>
                <a:ext uri="{FF2B5EF4-FFF2-40B4-BE49-F238E27FC236}">
                  <a16:creationId xmlns:a16="http://schemas.microsoft.com/office/drawing/2014/main" id="{7FF4AF67-2B6A-4FFB-773F-B77A63E983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387" t="53809" r="52914" b="41896"/>
            <a:stretch/>
          </p:blipFill>
          <p:spPr>
            <a:xfrm>
              <a:off x="1946921" y="4502179"/>
              <a:ext cx="165735" cy="192405"/>
            </a:xfrm>
            <a:prstGeom prst="rect">
              <a:avLst/>
            </a:prstGeom>
          </p:spPr>
        </p:pic>
        <p:pic>
          <p:nvPicPr>
            <p:cNvPr id="1035" name="Picture 1034">
              <a:extLst>
                <a:ext uri="{FF2B5EF4-FFF2-40B4-BE49-F238E27FC236}">
                  <a16:creationId xmlns:a16="http://schemas.microsoft.com/office/drawing/2014/main" id="{8F4F6F1E-538C-1E10-51A0-9DC0D79F6E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387" t="54263" r="52914" b="41896"/>
            <a:stretch/>
          </p:blipFill>
          <p:spPr>
            <a:xfrm>
              <a:off x="1540441" y="4524759"/>
              <a:ext cx="165735" cy="172084"/>
            </a:xfrm>
            <a:prstGeom prst="rect">
              <a:avLst/>
            </a:prstGeom>
          </p:spPr>
        </p:pic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F7E69426-5B8F-0522-FECE-F2D42FDD63B7}"/>
              </a:ext>
            </a:extLst>
          </p:cNvPr>
          <p:cNvGrpSpPr/>
          <p:nvPr/>
        </p:nvGrpSpPr>
        <p:grpSpPr>
          <a:xfrm>
            <a:off x="7181254" y="1643484"/>
            <a:ext cx="4913696" cy="3583161"/>
            <a:chOff x="1428774" y="3598530"/>
            <a:chExt cx="2321423" cy="1692826"/>
          </a:xfrm>
        </p:grpSpPr>
        <p:pic>
          <p:nvPicPr>
            <p:cNvPr id="1037" name="Picture 1036">
              <a:extLst>
                <a:ext uri="{FF2B5EF4-FFF2-40B4-BE49-F238E27FC236}">
                  <a16:creationId xmlns:a16="http://schemas.microsoft.com/office/drawing/2014/main" id="{1C6A3CE8-10FE-A554-D64F-E295D962D9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4789" r="48180" b="7423"/>
            <a:stretch/>
          </p:blipFill>
          <p:spPr>
            <a:xfrm>
              <a:off x="1428774" y="3598530"/>
              <a:ext cx="2321423" cy="1692826"/>
            </a:xfrm>
            <a:prstGeom prst="rect">
              <a:avLst/>
            </a:prstGeom>
          </p:spPr>
        </p:pic>
        <p:pic>
          <p:nvPicPr>
            <p:cNvPr id="1038" name="Picture 1037">
              <a:extLst>
                <a:ext uri="{FF2B5EF4-FFF2-40B4-BE49-F238E27FC236}">
                  <a16:creationId xmlns:a16="http://schemas.microsoft.com/office/drawing/2014/main" id="{63FB69C2-2CFB-3927-40BA-A8E2C37808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345" t="54694" r="52121" b="9970"/>
            <a:stretch/>
          </p:blipFill>
          <p:spPr>
            <a:xfrm>
              <a:off x="2366849" y="3598530"/>
              <a:ext cx="606287" cy="1583001"/>
            </a:xfrm>
            <a:prstGeom prst="rect">
              <a:avLst/>
            </a:prstGeom>
          </p:spPr>
        </p:pic>
        <p:pic>
          <p:nvPicPr>
            <p:cNvPr id="1039" name="Picture 1038">
              <a:extLst>
                <a:ext uri="{FF2B5EF4-FFF2-40B4-BE49-F238E27FC236}">
                  <a16:creationId xmlns:a16="http://schemas.microsoft.com/office/drawing/2014/main" id="{0AE9EFEA-9E42-7A30-C45B-33BA38EAC0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116" t="54694" r="52121" b="9970"/>
            <a:stretch/>
          </p:blipFill>
          <p:spPr>
            <a:xfrm>
              <a:off x="2143770" y="3604260"/>
              <a:ext cx="213363" cy="1583001"/>
            </a:xfrm>
            <a:prstGeom prst="rect">
              <a:avLst/>
            </a:prstGeom>
          </p:spPr>
        </p:pic>
        <p:pic>
          <p:nvPicPr>
            <p:cNvPr id="1040" name="Picture 1039">
              <a:extLst>
                <a:ext uri="{FF2B5EF4-FFF2-40B4-BE49-F238E27FC236}">
                  <a16:creationId xmlns:a16="http://schemas.microsoft.com/office/drawing/2014/main" id="{B93E47A6-68DD-106B-4947-1D518F17F7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345" t="75448" r="52204" b="18309"/>
            <a:stretch/>
          </p:blipFill>
          <p:spPr>
            <a:xfrm>
              <a:off x="1541217" y="4840280"/>
              <a:ext cx="602554" cy="279639"/>
            </a:xfrm>
            <a:prstGeom prst="rect">
              <a:avLst/>
            </a:prstGeom>
          </p:spPr>
        </p:pic>
        <p:pic>
          <p:nvPicPr>
            <p:cNvPr id="1041" name="Picture 1040">
              <a:extLst>
                <a:ext uri="{FF2B5EF4-FFF2-40B4-BE49-F238E27FC236}">
                  <a16:creationId xmlns:a16="http://schemas.microsoft.com/office/drawing/2014/main" id="{E98ECFD9-21BB-9B07-4D61-09E415AD0C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387" t="53809" r="52914" b="41896"/>
            <a:stretch/>
          </p:blipFill>
          <p:spPr>
            <a:xfrm>
              <a:off x="1946921" y="4650979"/>
              <a:ext cx="165735" cy="192405"/>
            </a:xfrm>
            <a:prstGeom prst="rect">
              <a:avLst/>
            </a:prstGeom>
          </p:spPr>
        </p:pic>
        <p:pic>
          <p:nvPicPr>
            <p:cNvPr id="1042" name="Picture 1041">
              <a:extLst>
                <a:ext uri="{FF2B5EF4-FFF2-40B4-BE49-F238E27FC236}">
                  <a16:creationId xmlns:a16="http://schemas.microsoft.com/office/drawing/2014/main" id="{29A35DDF-2F69-FF4D-CAB6-1EC34FC573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387" t="54263" r="52914" b="41896"/>
            <a:stretch/>
          </p:blipFill>
          <p:spPr>
            <a:xfrm>
              <a:off x="1540441" y="4673559"/>
              <a:ext cx="165735" cy="172084"/>
            </a:xfrm>
            <a:prstGeom prst="rect">
              <a:avLst/>
            </a:prstGeom>
          </p:spPr>
        </p:pic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3460C90C-AFE9-20ED-C73D-F657CD64D583}"/>
              </a:ext>
            </a:extLst>
          </p:cNvPr>
          <p:cNvGrpSpPr/>
          <p:nvPr/>
        </p:nvGrpSpPr>
        <p:grpSpPr>
          <a:xfrm>
            <a:off x="7171204" y="1643484"/>
            <a:ext cx="4913696" cy="3583161"/>
            <a:chOff x="1428774" y="3598530"/>
            <a:chExt cx="2321423" cy="1692826"/>
          </a:xfrm>
        </p:grpSpPr>
        <p:pic>
          <p:nvPicPr>
            <p:cNvPr id="1044" name="Picture 1043">
              <a:extLst>
                <a:ext uri="{FF2B5EF4-FFF2-40B4-BE49-F238E27FC236}">
                  <a16:creationId xmlns:a16="http://schemas.microsoft.com/office/drawing/2014/main" id="{199D5F79-249B-457D-0596-5971B443F6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4789" r="48180" b="7423"/>
            <a:stretch/>
          </p:blipFill>
          <p:spPr>
            <a:xfrm>
              <a:off x="1428774" y="3598530"/>
              <a:ext cx="2321423" cy="1692826"/>
            </a:xfrm>
            <a:prstGeom prst="rect">
              <a:avLst/>
            </a:prstGeom>
          </p:spPr>
        </p:pic>
        <p:pic>
          <p:nvPicPr>
            <p:cNvPr id="1045" name="Picture 1044">
              <a:extLst>
                <a:ext uri="{FF2B5EF4-FFF2-40B4-BE49-F238E27FC236}">
                  <a16:creationId xmlns:a16="http://schemas.microsoft.com/office/drawing/2014/main" id="{B701A78E-B8D5-A3E2-6232-1302D60236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345" t="54694" r="52121" b="9970"/>
            <a:stretch/>
          </p:blipFill>
          <p:spPr>
            <a:xfrm>
              <a:off x="2366849" y="3598530"/>
              <a:ext cx="606287" cy="1583001"/>
            </a:xfrm>
            <a:prstGeom prst="rect">
              <a:avLst/>
            </a:prstGeom>
          </p:spPr>
        </p:pic>
        <p:pic>
          <p:nvPicPr>
            <p:cNvPr id="1046" name="Picture 1045">
              <a:extLst>
                <a:ext uri="{FF2B5EF4-FFF2-40B4-BE49-F238E27FC236}">
                  <a16:creationId xmlns:a16="http://schemas.microsoft.com/office/drawing/2014/main" id="{9F845AAB-A232-DB7C-328E-CF69DD5F67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116" t="54694" r="52121" b="9970"/>
            <a:stretch/>
          </p:blipFill>
          <p:spPr>
            <a:xfrm>
              <a:off x="2143770" y="3604260"/>
              <a:ext cx="213363" cy="1583001"/>
            </a:xfrm>
            <a:prstGeom prst="rect">
              <a:avLst/>
            </a:prstGeom>
          </p:spPr>
        </p:pic>
        <p:pic>
          <p:nvPicPr>
            <p:cNvPr id="1047" name="Picture 1046">
              <a:extLst>
                <a:ext uri="{FF2B5EF4-FFF2-40B4-BE49-F238E27FC236}">
                  <a16:creationId xmlns:a16="http://schemas.microsoft.com/office/drawing/2014/main" id="{B0683773-3594-2036-0070-53DC08CAE6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345" t="79043" r="52204" b="18309"/>
            <a:stretch/>
          </p:blipFill>
          <p:spPr>
            <a:xfrm>
              <a:off x="1541217" y="5001305"/>
              <a:ext cx="602554" cy="118614"/>
            </a:xfrm>
            <a:prstGeom prst="rect">
              <a:avLst/>
            </a:prstGeom>
          </p:spPr>
        </p:pic>
        <p:pic>
          <p:nvPicPr>
            <p:cNvPr id="1048" name="Picture 1047">
              <a:extLst>
                <a:ext uri="{FF2B5EF4-FFF2-40B4-BE49-F238E27FC236}">
                  <a16:creationId xmlns:a16="http://schemas.microsoft.com/office/drawing/2014/main" id="{C418CC4D-0FD5-75DA-D7E4-B4EEDCC4E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387" t="53809" r="52914" b="41896"/>
            <a:stretch/>
          </p:blipFill>
          <p:spPr>
            <a:xfrm>
              <a:off x="1946921" y="4814179"/>
              <a:ext cx="165735" cy="192405"/>
            </a:xfrm>
            <a:prstGeom prst="rect">
              <a:avLst/>
            </a:prstGeom>
          </p:spPr>
        </p:pic>
        <p:pic>
          <p:nvPicPr>
            <p:cNvPr id="1049" name="Picture 1048">
              <a:extLst>
                <a:ext uri="{FF2B5EF4-FFF2-40B4-BE49-F238E27FC236}">
                  <a16:creationId xmlns:a16="http://schemas.microsoft.com/office/drawing/2014/main" id="{CE7C2606-F8DB-E7F9-654C-CD863F1F2B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387" t="54263" r="52914" b="41896"/>
            <a:stretch/>
          </p:blipFill>
          <p:spPr>
            <a:xfrm>
              <a:off x="1540441" y="4836759"/>
              <a:ext cx="165735" cy="172084"/>
            </a:xfrm>
            <a:prstGeom prst="rect">
              <a:avLst/>
            </a:prstGeom>
          </p:spPr>
        </p:pic>
      </p:grpSp>
      <p:grpSp>
        <p:nvGrpSpPr>
          <p:cNvPr id="1050" name="Group 1049">
            <a:extLst>
              <a:ext uri="{FF2B5EF4-FFF2-40B4-BE49-F238E27FC236}">
                <a16:creationId xmlns:a16="http://schemas.microsoft.com/office/drawing/2014/main" id="{A92AFB82-5B10-A651-2524-76BD13484EDE}"/>
              </a:ext>
            </a:extLst>
          </p:cNvPr>
          <p:cNvGrpSpPr/>
          <p:nvPr/>
        </p:nvGrpSpPr>
        <p:grpSpPr>
          <a:xfrm>
            <a:off x="7181254" y="1630736"/>
            <a:ext cx="4913696" cy="3583161"/>
            <a:chOff x="1428774" y="3598530"/>
            <a:chExt cx="2321423" cy="1692826"/>
          </a:xfrm>
        </p:grpSpPr>
        <p:pic>
          <p:nvPicPr>
            <p:cNvPr id="1051" name="Picture 1050">
              <a:extLst>
                <a:ext uri="{FF2B5EF4-FFF2-40B4-BE49-F238E27FC236}">
                  <a16:creationId xmlns:a16="http://schemas.microsoft.com/office/drawing/2014/main" id="{7DCCB95B-3C3F-DBD5-BFFF-55BA3961C9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4789" r="48180" b="7423"/>
            <a:stretch/>
          </p:blipFill>
          <p:spPr>
            <a:xfrm>
              <a:off x="1428774" y="3598530"/>
              <a:ext cx="2321423" cy="1692826"/>
            </a:xfrm>
            <a:prstGeom prst="rect">
              <a:avLst/>
            </a:prstGeom>
          </p:spPr>
        </p:pic>
        <p:pic>
          <p:nvPicPr>
            <p:cNvPr id="1052" name="Picture 1051">
              <a:extLst>
                <a:ext uri="{FF2B5EF4-FFF2-40B4-BE49-F238E27FC236}">
                  <a16:creationId xmlns:a16="http://schemas.microsoft.com/office/drawing/2014/main" id="{8EED12CA-DE2B-F30A-13E2-EBDAEC0CD2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345" t="54694" r="52121" b="9970"/>
            <a:stretch/>
          </p:blipFill>
          <p:spPr>
            <a:xfrm>
              <a:off x="2366849" y="3598530"/>
              <a:ext cx="606287" cy="1583001"/>
            </a:xfrm>
            <a:prstGeom prst="rect">
              <a:avLst/>
            </a:prstGeom>
          </p:spPr>
        </p:pic>
        <p:pic>
          <p:nvPicPr>
            <p:cNvPr id="1053" name="Picture 1052">
              <a:extLst>
                <a:ext uri="{FF2B5EF4-FFF2-40B4-BE49-F238E27FC236}">
                  <a16:creationId xmlns:a16="http://schemas.microsoft.com/office/drawing/2014/main" id="{927F65E5-88FC-3F8F-1BF1-F3AB0062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116" t="54694" r="52121" b="9970"/>
            <a:stretch/>
          </p:blipFill>
          <p:spPr>
            <a:xfrm>
              <a:off x="2143770" y="3604260"/>
              <a:ext cx="213363" cy="1583001"/>
            </a:xfrm>
            <a:prstGeom prst="rect">
              <a:avLst/>
            </a:prstGeom>
          </p:spPr>
        </p:pic>
      </p:grpSp>
      <p:grpSp>
        <p:nvGrpSpPr>
          <p:cNvPr id="1069" name="Group 1068">
            <a:extLst>
              <a:ext uri="{FF2B5EF4-FFF2-40B4-BE49-F238E27FC236}">
                <a16:creationId xmlns:a16="http://schemas.microsoft.com/office/drawing/2014/main" id="{56F5CE3E-8429-F024-E15B-2CB0E75EB300}"/>
              </a:ext>
            </a:extLst>
          </p:cNvPr>
          <p:cNvGrpSpPr/>
          <p:nvPr/>
        </p:nvGrpSpPr>
        <p:grpSpPr>
          <a:xfrm>
            <a:off x="7181254" y="1627953"/>
            <a:ext cx="4913696" cy="3583161"/>
            <a:chOff x="7168194" y="509353"/>
            <a:chExt cx="4913696" cy="3583161"/>
          </a:xfrm>
        </p:grpSpPr>
        <p:grpSp>
          <p:nvGrpSpPr>
            <p:cNvPr id="1062" name="Group 1061">
              <a:extLst>
                <a:ext uri="{FF2B5EF4-FFF2-40B4-BE49-F238E27FC236}">
                  <a16:creationId xmlns:a16="http://schemas.microsoft.com/office/drawing/2014/main" id="{81EDFC1F-C9AD-767B-64BF-71D8FA9C9E4F}"/>
                </a:ext>
              </a:extLst>
            </p:cNvPr>
            <p:cNvGrpSpPr/>
            <p:nvPr/>
          </p:nvGrpSpPr>
          <p:grpSpPr>
            <a:xfrm>
              <a:off x="7168194" y="509353"/>
              <a:ext cx="4913696" cy="3583161"/>
              <a:chOff x="7168194" y="509353"/>
              <a:chExt cx="4913696" cy="3583161"/>
            </a:xfrm>
          </p:grpSpPr>
          <p:grpSp>
            <p:nvGrpSpPr>
              <p:cNvPr id="1057" name="Group 1056">
                <a:extLst>
                  <a:ext uri="{FF2B5EF4-FFF2-40B4-BE49-F238E27FC236}">
                    <a16:creationId xmlns:a16="http://schemas.microsoft.com/office/drawing/2014/main" id="{98EB49B9-FBD9-8A63-2D0D-60BBC079C37D}"/>
                  </a:ext>
                </a:extLst>
              </p:cNvPr>
              <p:cNvGrpSpPr/>
              <p:nvPr/>
            </p:nvGrpSpPr>
            <p:grpSpPr>
              <a:xfrm>
                <a:off x="7168194" y="509353"/>
                <a:ext cx="4913696" cy="3583161"/>
                <a:chOff x="1428774" y="3598530"/>
                <a:chExt cx="2321423" cy="1692826"/>
              </a:xfrm>
            </p:grpSpPr>
            <p:pic>
              <p:nvPicPr>
                <p:cNvPr id="1058" name="Picture 1057">
                  <a:extLst>
                    <a:ext uri="{FF2B5EF4-FFF2-40B4-BE49-F238E27FC236}">
                      <a16:creationId xmlns:a16="http://schemas.microsoft.com/office/drawing/2014/main" id="{7E0ED952-AF35-7D5B-3820-3C22A12E5E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54789" r="48180" b="7423"/>
                <a:stretch/>
              </p:blipFill>
              <p:spPr>
                <a:xfrm>
                  <a:off x="1428774" y="3598530"/>
                  <a:ext cx="2321423" cy="1692826"/>
                </a:xfrm>
                <a:prstGeom prst="rect">
                  <a:avLst/>
                </a:prstGeom>
              </p:spPr>
            </p:pic>
            <p:pic>
              <p:nvPicPr>
                <p:cNvPr id="1059" name="Picture 1058">
                  <a:extLst>
                    <a:ext uri="{FF2B5EF4-FFF2-40B4-BE49-F238E27FC236}">
                      <a16:creationId xmlns:a16="http://schemas.microsoft.com/office/drawing/2014/main" id="{CA740166-14EB-14EF-ADFB-6530C57006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8899" t="54694" r="52121" b="9970"/>
                <a:stretch/>
              </p:blipFill>
              <p:spPr>
                <a:xfrm>
                  <a:off x="2570854" y="3598530"/>
                  <a:ext cx="402282" cy="1583001"/>
                </a:xfrm>
                <a:prstGeom prst="rect">
                  <a:avLst/>
                </a:prstGeom>
              </p:spPr>
            </p:pic>
          </p:grpSp>
          <p:pic>
            <p:nvPicPr>
              <p:cNvPr id="1061" name="Picture 1060">
                <a:extLst>
                  <a:ext uri="{FF2B5EF4-FFF2-40B4-BE49-F238E27FC236}">
                    <a16:creationId xmlns:a16="http://schemas.microsoft.com/office/drawing/2014/main" id="{2688F491-6BBE-80D3-4649-C85766E51F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8899" t="54694" r="52121" b="17619"/>
              <a:stretch/>
            </p:blipFill>
            <p:spPr>
              <a:xfrm>
                <a:off x="8721736" y="519540"/>
                <a:ext cx="851500" cy="2625384"/>
              </a:xfrm>
              <a:prstGeom prst="rect">
                <a:avLst/>
              </a:prstGeom>
            </p:spPr>
          </p:pic>
        </p:grpSp>
        <p:pic>
          <p:nvPicPr>
            <p:cNvPr id="1068" name="Picture 1067">
              <a:extLst>
                <a:ext uri="{FF2B5EF4-FFF2-40B4-BE49-F238E27FC236}">
                  <a16:creationId xmlns:a16="http://schemas.microsoft.com/office/drawing/2014/main" id="{85AB1282-2D40-ADD2-AC57-9D67E59631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899" t="78787" r="57797" b="17619"/>
            <a:stretch/>
          </p:blipFill>
          <p:spPr>
            <a:xfrm>
              <a:off x="9158587" y="3170850"/>
              <a:ext cx="313326" cy="340764"/>
            </a:xfrm>
            <a:prstGeom prst="rect">
              <a:avLst/>
            </a:prstGeom>
          </p:spPr>
        </p:pic>
      </p:grpSp>
      <p:grpSp>
        <p:nvGrpSpPr>
          <p:cNvPr id="1070" name="Group 1069">
            <a:extLst>
              <a:ext uri="{FF2B5EF4-FFF2-40B4-BE49-F238E27FC236}">
                <a16:creationId xmlns:a16="http://schemas.microsoft.com/office/drawing/2014/main" id="{26C98729-2EF7-8B63-F9D5-3F75F3B958A9}"/>
              </a:ext>
            </a:extLst>
          </p:cNvPr>
          <p:cNvGrpSpPr/>
          <p:nvPr/>
        </p:nvGrpSpPr>
        <p:grpSpPr>
          <a:xfrm>
            <a:off x="7164809" y="1630736"/>
            <a:ext cx="4913696" cy="3583161"/>
            <a:chOff x="7168194" y="509353"/>
            <a:chExt cx="4913696" cy="3583161"/>
          </a:xfrm>
        </p:grpSpPr>
        <p:grpSp>
          <p:nvGrpSpPr>
            <p:cNvPr id="1071" name="Group 1070">
              <a:extLst>
                <a:ext uri="{FF2B5EF4-FFF2-40B4-BE49-F238E27FC236}">
                  <a16:creationId xmlns:a16="http://schemas.microsoft.com/office/drawing/2014/main" id="{BAC61452-E291-6506-BAD9-A0555AC1F88A}"/>
                </a:ext>
              </a:extLst>
            </p:cNvPr>
            <p:cNvGrpSpPr/>
            <p:nvPr/>
          </p:nvGrpSpPr>
          <p:grpSpPr>
            <a:xfrm>
              <a:off x="7168194" y="509353"/>
              <a:ext cx="4913696" cy="3583161"/>
              <a:chOff x="7168194" y="509353"/>
              <a:chExt cx="4913696" cy="3583161"/>
            </a:xfrm>
          </p:grpSpPr>
          <p:grpSp>
            <p:nvGrpSpPr>
              <p:cNvPr id="1073" name="Group 1072">
                <a:extLst>
                  <a:ext uri="{FF2B5EF4-FFF2-40B4-BE49-F238E27FC236}">
                    <a16:creationId xmlns:a16="http://schemas.microsoft.com/office/drawing/2014/main" id="{435E5B29-994B-8C84-A597-6A5A3F186233}"/>
                  </a:ext>
                </a:extLst>
              </p:cNvPr>
              <p:cNvGrpSpPr/>
              <p:nvPr/>
            </p:nvGrpSpPr>
            <p:grpSpPr>
              <a:xfrm>
                <a:off x="7168194" y="509353"/>
                <a:ext cx="4913696" cy="3583161"/>
                <a:chOff x="1428774" y="3598530"/>
                <a:chExt cx="2321423" cy="1692826"/>
              </a:xfrm>
            </p:grpSpPr>
            <p:pic>
              <p:nvPicPr>
                <p:cNvPr id="1075" name="Picture 1074">
                  <a:extLst>
                    <a:ext uri="{FF2B5EF4-FFF2-40B4-BE49-F238E27FC236}">
                      <a16:creationId xmlns:a16="http://schemas.microsoft.com/office/drawing/2014/main" id="{BC04B12D-7392-175D-6B51-60A7137ABC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54789" r="48180" b="7423"/>
                <a:stretch/>
              </p:blipFill>
              <p:spPr>
                <a:xfrm>
                  <a:off x="1428774" y="3598530"/>
                  <a:ext cx="2321423" cy="1692826"/>
                </a:xfrm>
                <a:prstGeom prst="rect">
                  <a:avLst/>
                </a:prstGeom>
              </p:spPr>
            </p:pic>
            <p:pic>
              <p:nvPicPr>
                <p:cNvPr id="1076" name="Picture 1075">
                  <a:extLst>
                    <a:ext uri="{FF2B5EF4-FFF2-40B4-BE49-F238E27FC236}">
                      <a16:creationId xmlns:a16="http://schemas.microsoft.com/office/drawing/2014/main" id="{7AA6BB63-A74F-6585-CF79-96334D4D66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8899" t="54694" r="52121" b="9970"/>
                <a:stretch/>
              </p:blipFill>
              <p:spPr>
                <a:xfrm>
                  <a:off x="2570854" y="3598530"/>
                  <a:ext cx="402282" cy="1583001"/>
                </a:xfrm>
                <a:prstGeom prst="rect">
                  <a:avLst/>
                </a:prstGeom>
              </p:spPr>
            </p:pic>
          </p:grpSp>
          <p:pic>
            <p:nvPicPr>
              <p:cNvPr id="1074" name="Picture 1073">
                <a:extLst>
                  <a:ext uri="{FF2B5EF4-FFF2-40B4-BE49-F238E27FC236}">
                    <a16:creationId xmlns:a16="http://schemas.microsoft.com/office/drawing/2014/main" id="{23551F79-B164-2C6C-767A-97106B0739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8899" t="54694" r="52121" b="21073"/>
              <a:stretch/>
            </p:blipFill>
            <p:spPr>
              <a:xfrm>
                <a:off x="8721736" y="519540"/>
                <a:ext cx="851500" cy="2297865"/>
              </a:xfrm>
              <a:prstGeom prst="rect">
                <a:avLst/>
              </a:prstGeom>
            </p:spPr>
          </p:pic>
        </p:grpSp>
        <p:pic>
          <p:nvPicPr>
            <p:cNvPr id="1072" name="Picture 1071">
              <a:extLst>
                <a:ext uri="{FF2B5EF4-FFF2-40B4-BE49-F238E27FC236}">
                  <a16:creationId xmlns:a16="http://schemas.microsoft.com/office/drawing/2014/main" id="{7E6CA3B2-E073-99CD-797C-FC7F3B2911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899" t="78787" r="57797" b="17619"/>
            <a:stretch/>
          </p:blipFill>
          <p:spPr>
            <a:xfrm>
              <a:off x="9158587" y="2794930"/>
              <a:ext cx="313326" cy="340764"/>
            </a:xfrm>
            <a:prstGeom prst="rect">
              <a:avLst/>
            </a:prstGeom>
          </p:spPr>
        </p:pic>
      </p:grpSp>
      <p:grpSp>
        <p:nvGrpSpPr>
          <p:cNvPr id="1084" name="Group 1083">
            <a:extLst>
              <a:ext uri="{FF2B5EF4-FFF2-40B4-BE49-F238E27FC236}">
                <a16:creationId xmlns:a16="http://schemas.microsoft.com/office/drawing/2014/main" id="{D5E30C34-99DD-7FF6-2404-8CF9D30AE653}"/>
              </a:ext>
            </a:extLst>
          </p:cNvPr>
          <p:cNvGrpSpPr/>
          <p:nvPr/>
        </p:nvGrpSpPr>
        <p:grpSpPr>
          <a:xfrm>
            <a:off x="7181254" y="1647923"/>
            <a:ext cx="4913696" cy="3583161"/>
            <a:chOff x="7168194" y="509353"/>
            <a:chExt cx="4913696" cy="3583161"/>
          </a:xfrm>
        </p:grpSpPr>
        <p:grpSp>
          <p:nvGrpSpPr>
            <p:cNvPr id="1085" name="Group 1084">
              <a:extLst>
                <a:ext uri="{FF2B5EF4-FFF2-40B4-BE49-F238E27FC236}">
                  <a16:creationId xmlns:a16="http://schemas.microsoft.com/office/drawing/2014/main" id="{660AAE76-8E9E-30F7-235F-AD029DD07F7B}"/>
                </a:ext>
              </a:extLst>
            </p:cNvPr>
            <p:cNvGrpSpPr/>
            <p:nvPr/>
          </p:nvGrpSpPr>
          <p:grpSpPr>
            <a:xfrm>
              <a:off x="7168194" y="509353"/>
              <a:ext cx="4913696" cy="3583161"/>
              <a:chOff x="7168194" y="509353"/>
              <a:chExt cx="4913696" cy="3583161"/>
            </a:xfrm>
          </p:grpSpPr>
          <p:grpSp>
            <p:nvGrpSpPr>
              <p:cNvPr id="1087" name="Group 1086">
                <a:extLst>
                  <a:ext uri="{FF2B5EF4-FFF2-40B4-BE49-F238E27FC236}">
                    <a16:creationId xmlns:a16="http://schemas.microsoft.com/office/drawing/2014/main" id="{19BE7CF1-7800-A7B8-0890-66B87B0EBD78}"/>
                  </a:ext>
                </a:extLst>
              </p:cNvPr>
              <p:cNvGrpSpPr/>
              <p:nvPr/>
            </p:nvGrpSpPr>
            <p:grpSpPr>
              <a:xfrm>
                <a:off x="7168194" y="509353"/>
                <a:ext cx="4913696" cy="3583161"/>
                <a:chOff x="1428774" y="3598530"/>
                <a:chExt cx="2321423" cy="1692826"/>
              </a:xfrm>
            </p:grpSpPr>
            <p:pic>
              <p:nvPicPr>
                <p:cNvPr id="2049" name="Picture 2048">
                  <a:extLst>
                    <a:ext uri="{FF2B5EF4-FFF2-40B4-BE49-F238E27FC236}">
                      <a16:creationId xmlns:a16="http://schemas.microsoft.com/office/drawing/2014/main" id="{5E6F13F5-DD11-6969-0700-EDFB861F7C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54789" r="48180" b="7423"/>
                <a:stretch/>
              </p:blipFill>
              <p:spPr>
                <a:xfrm>
                  <a:off x="1428774" y="3598530"/>
                  <a:ext cx="2321423" cy="1692826"/>
                </a:xfrm>
                <a:prstGeom prst="rect">
                  <a:avLst/>
                </a:prstGeom>
              </p:spPr>
            </p:pic>
            <p:pic>
              <p:nvPicPr>
                <p:cNvPr id="2051" name="Picture 2050">
                  <a:extLst>
                    <a:ext uri="{FF2B5EF4-FFF2-40B4-BE49-F238E27FC236}">
                      <a16:creationId xmlns:a16="http://schemas.microsoft.com/office/drawing/2014/main" id="{70647468-3AE7-7CE7-5055-0DDCE5DD88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8899" t="54694" r="52121" b="9970"/>
                <a:stretch/>
              </p:blipFill>
              <p:spPr>
                <a:xfrm>
                  <a:off x="2570854" y="3598530"/>
                  <a:ext cx="402282" cy="1583001"/>
                </a:xfrm>
                <a:prstGeom prst="rect">
                  <a:avLst/>
                </a:prstGeom>
              </p:spPr>
            </p:pic>
          </p:grpSp>
          <p:pic>
            <p:nvPicPr>
              <p:cNvPr id="2048" name="Picture 2047">
                <a:extLst>
                  <a:ext uri="{FF2B5EF4-FFF2-40B4-BE49-F238E27FC236}">
                    <a16:creationId xmlns:a16="http://schemas.microsoft.com/office/drawing/2014/main" id="{7C487A52-619E-A288-25AF-81E7E07727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8899" t="54694" r="52121" b="21073"/>
              <a:stretch/>
            </p:blipFill>
            <p:spPr>
              <a:xfrm>
                <a:off x="8721736" y="519540"/>
                <a:ext cx="851500" cy="2297865"/>
              </a:xfrm>
              <a:prstGeom prst="rect">
                <a:avLst/>
              </a:prstGeom>
            </p:spPr>
          </p:pic>
        </p:grpSp>
        <p:pic>
          <p:nvPicPr>
            <p:cNvPr id="1086" name="Picture 1085">
              <a:extLst>
                <a:ext uri="{FF2B5EF4-FFF2-40B4-BE49-F238E27FC236}">
                  <a16:creationId xmlns:a16="http://schemas.microsoft.com/office/drawing/2014/main" id="{94782F66-FE66-2382-0B89-8A3B649F08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899" t="78787" r="57797" b="17619"/>
            <a:stretch/>
          </p:blipFill>
          <p:spPr>
            <a:xfrm>
              <a:off x="9158587" y="2794930"/>
              <a:ext cx="313326" cy="340764"/>
            </a:xfrm>
            <a:prstGeom prst="rect">
              <a:avLst/>
            </a:prstGeom>
          </p:spPr>
        </p:pic>
      </p:grpSp>
      <p:grpSp>
        <p:nvGrpSpPr>
          <p:cNvPr id="2052" name="Group 2051">
            <a:extLst>
              <a:ext uri="{FF2B5EF4-FFF2-40B4-BE49-F238E27FC236}">
                <a16:creationId xmlns:a16="http://schemas.microsoft.com/office/drawing/2014/main" id="{18AD2DD0-96A9-26D5-BBB5-E1EC4FACFCCB}"/>
              </a:ext>
            </a:extLst>
          </p:cNvPr>
          <p:cNvGrpSpPr/>
          <p:nvPr/>
        </p:nvGrpSpPr>
        <p:grpSpPr>
          <a:xfrm>
            <a:off x="7191304" y="1638388"/>
            <a:ext cx="4913696" cy="3583161"/>
            <a:chOff x="7168194" y="509353"/>
            <a:chExt cx="4913696" cy="3583161"/>
          </a:xfrm>
        </p:grpSpPr>
        <p:grpSp>
          <p:nvGrpSpPr>
            <p:cNvPr id="2053" name="Group 2052">
              <a:extLst>
                <a:ext uri="{FF2B5EF4-FFF2-40B4-BE49-F238E27FC236}">
                  <a16:creationId xmlns:a16="http://schemas.microsoft.com/office/drawing/2014/main" id="{125742F4-AA2A-AF1D-9BCD-2E1A81130857}"/>
                </a:ext>
              </a:extLst>
            </p:cNvPr>
            <p:cNvGrpSpPr/>
            <p:nvPr/>
          </p:nvGrpSpPr>
          <p:grpSpPr>
            <a:xfrm>
              <a:off x="7168194" y="509353"/>
              <a:ext cx="4913696" cy="3583161"/>
              <a:chOff x="7168194" y="509353"/>
              <a:chExt cx="4913696" cy="3583161"/>
            </a:xfrm>
          </p:grpSpPr>
          <p:grpSp>
            <p:nvGrpSpPr>
              <p:cNvPr id="2055" name="Group 2054">
                <a:extLst>
                  <a:ext uri="{FF2B5EF4-FFF2-40B4-BE49-F238E27FC236}">
                    <a16:creationId xmlns:a16="http://schemas.microsoft.com/office/drawing/2014/main" id="{DA39A3B1-DC7B-5E39-3B81-4C51319BF46C}"/>
                  </a:ext>
                </a:extLst>
              </p:cNvPr>
              <p:cNvGrpSpPr/>
              <p:nvPr/>
            </p:nvGrpSpPr>
            <p:grpSpPr>
              <a:xfrm>
                <a:off x="7168194" y="509353"/>
                <a:ext cx="4913696" cy="3583161"/>
                <a:chOff x="1428774" y="3598530"/>
                <a:chExt cx="2321423" cy="1692826"/>
              </a:xfrm>
            </p:grpSpPr>
            <p:pic>
              <p:nvPicPr>
                <p:cNvPr id="2057" name="Picture 2056">
                  <a:extLst>
                    <a:ext uri="{FF2B5EF4-FFF2-40B4-BE49-F238E27FC236}">
                      <a16:creationId xmlns:a16="http://schemas.microsoft.com/office/drawing/2014/main" id="{D03447A3-0368-16DA-8CE7-DA70EEDD5C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54789" r="48180" b="7423"/>
                <a:stretch/>
              </p:blipFill>
              <p:spPr>
                <a:xfrm>
                  <a:off x="1428774" y="3598530"/>
                  <a:ext cx="2321423" cy="1692826"/>
                </a:xfrm>
                <a:prstGeom prst="rect">
                  <a:avLst/>
                </a:prstGeom>
              </p:spPr>
            </p:pic>
            <p:pic>
              <p:nvPicPr>
                <p:cNvPr id="2058" name="Picture 2057">
                  <a:extLst>
                    <a:ext uri="{FF2B5EF4-FFF2-40B4-BE49-F238E27FC236}">
                      <a16:creationId xmlns:a16="http://schemas.microsoft.com/office/drawing/2014/main" id="{2F96773E-2E32-B990-5A85-469FC12E7D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8899" t="54694" r="52121" b="9970"/>
                <a:stretch/>
              </p:blipFill>
              <p:spPr>
                <a:xfrm>
                  <a:off x="2570854" y="3598530"/>
                  <a:ext cx="402282" cy="1583001"/>
                </a:xfrm>
                <a:prstGeom prst="rect">
                  <a:avLst/>
                </a:prstGeom>
              </p:spPr>
            </p:pic>
          </p:grpSp>
          <p:pic>
            <p:nvPicPr>
              <p:cNvPr id="2056" name="Picture 2055">
                <a:extLst>
                  <a:ext uri="{FF2B5EF4-FFF2-40B4-BE49-F238E27FC236}">
                    <a16:creationId xmlns:a16="http://schemas.microsoft.com/office/drawing/2014/main" id="{4875B099-9370-6C44-F165-11C4630682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8899" t="54694" r="52121" b="24743"/>
              <a:stretch/>
            </p:blipFill>
            <p:spPr>
              <a:xfrm>
                <a:off x="8721736" y="519541"/>
                <a:ext cx="851500" cy="1949946"/>
              </a:xfrm>
              <a:prstGeom prst="rect">
                <a:avLst/>
              </a:prstGeom>
            </p:spPr>
          </p:pic>
        </p:grpSp>
        <p:pic>
          <p:nvPicPr>
            <p:cNvPr id="2054" name="Picture 2053">
              <a:extLst>
                <a:ext uri="{FF2B5EF4-FFF2-40B4-BE49-F238E27FC236}">
                  <a16:creationId xmlns:a16="http://schemas.microsoft.com/office/drawing/2014/main" id="{7C04A36E-A439-DC93-BC6D-04B5468B73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899" t="78787" r="57797" b="17619"/>
            <a:stretch/>
          </p:blipFill>
          <p:spPr>
            <a:xfrm>
              <a:off x="9158587" y="2459650"/>
              <a:ext cx="313326" cy="340764"/>
            </a:xfrm>
            <a:prstGeom prst="rect">
              <a:avLst/>
            </a:prstGeom>
          </p:spPr>
        </p:pic>
      </p:grpSp>
      <p:grpSp>
        <p:nvGrpSpPr>
          <p:cNvPr id="2059" name="Group 2058">
            <a:extLst>
              <a:ext uri="{FF2B5EF4-FFF2-40B4-BE49-F238E27FC236}">
                <a16:creationId xmlns:a16="http://schemas.microsoft.com/office/drawing/2014/main" id="{8ABBB16B-0B0E-A9B9-1329-167A8CBF24EA}"/>
              </a:ext>
            </a:extLst>
          </p:cNvPr>
          <p:cNvGrpSpPr/>
          <p:nvPr/>
        </p:nvGrpSpPr>
        <p:grpSpPr>
          <a:xfrm>
            <a:off x="7201354" y="1608258"/>
            <a:ext cx="4913696" cy="3583161"/>
            <a:chOff x="7168194" y="509353"/>
            <a:chExt cx="4913696" cy="3583161"/>
          </a:xfrm>
        </p:grpSpPr>
        <p:grpSp>
          <p:nvGrpSpPr>
            <p:cNvPr id="2060" name="Group 2059">
              <a:extLst>
                <a:ext uri="{FF2B5EF4-FFF2-40B4-BE49-F238E27FC236}">
                  <a16:creationId xmlns:a16="http://schemas.microsoft.com/office/drawing/2014/main" id="{08AF29C5-AC83-2552-EEA2-C0BC3DB4B3D7}"/>
                </a:ext>
              </a:extLst>
            </p:cNvPr>
            <p:cNvGrpSpPr/>
            <p:nvPr/>
          </p:nvGrpSpPr>
          <p:grpSpPr>
            <a:xfrm>
              <a:off x="7168194" y="509353"/>
              <a:ext cx="4913696" cy="3583161"/>
              <a:chOff x="7168194" y="509353"/>
              <a:chExt cx="4913696" cy="3583161"/>
            </a:xfrm>
          </p:grpSpPr>
          <p:grpSp>
            <p:nvGrpSpPr>
              <p:cNvPr id="2062" name="Group 2061">
                <a:extLst>
                  <a:ext uri="{FF2B5EF4-FFF2-40B4-BE49-F238E27FC236}">
                    <a16:creationId xmlns:a16="http://schemas.microsoft.com/office/drawing/2014/main" id="{32E4615B-D152-327C-2303-D25B5FB6280C}"/>
                  </a:ext>
                </a:extLst>
              </p:cNvPr>
              <p:cNvGrpSpPr/>
              <p:nvPr/>
            </p:nvGrpSpPr>
            <p:grpSpPr>
              <a:xfrm>
                <a:off x="7168194" y="509353"/>
                <a:ext cx="4913696" cy="3583161"/>
                <a:chOff x="1428774" y="3598530"/>
                <a:chExt cx="2321423" cy="1692826"/>
              </a:xfrm>
            </p:grpSpPr>
            <p:pic>
              <p:nvPicPr>
                <p:cNvPr id="2064" name="Picture 2063">
                  <a:extLst>
                    <a:ext uri="{FF2B5EF4-FFF2-40B4-BE49-F238E27FC236}">
                      <a16:creationId xmlns:a16="http://schemas.microsoft.com/office/drawing/2014/main" id="{80C37CFD-DF6F-C3D8-1733-099ECA2FB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54789" r="48180" b="7423"/>
                <a:stretch/>
              </p:blipFill>
              <p:spPr>
                <a:xfrm>
                  <a:off x="1428774" y="3598530"/>
                  <a:ext cx="2321423" cy="1692826"/>
                </a:xfrm>
                <a:prstGeom prst="rect">
                  <a:avLst/>
                </a:prstGeom>
              </p:spPr>
            </p:pic>
            <p:pic>
              <p:nvPicPr>
                <p:cNvPr id="2065" name="Picture 2064">
                  <a:extLst>
                    <a:ext uri="{FF2B5EF4-FFF2-40B4-BE49-F238E27FC236}">
                      <a16:creationId xmlns:a16="http://schemas.microsoft.com/office/drawing/2014/main" id="{C6A72BD3-0114-5A0E-0A8D-E8BEF18204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8899" t="54694" r="52121" b="9970"/>
                <a:stretch/>
              </p:blipFill>
              <p:spPr>
                <a:xfrm>
                  <a:off x="2570854" y="3598530"/>
                  <a:ext cx="402282" cy="1583001"/>
                </a:xfrm>
                <a:prstGeom prst="rect">
                  <a:avLst/>
                </a:prstGeom>
              </p:spPr>
            </p:pic>
          </p:grpSp>
          <p:pic>
            <p:nvPicPr>
              <p:cNvPr id="2063" name="Picture 2062">
                <a:extLst>
                  <a:ext uri="{FF2B5EF4-FFF2-40B4-BE49-F238E27FC236}">
                    <a16:creationId xmlns:a16="http://schemas.microsoft.com/office/drawing/2014/main" id="{FB660512-A9BE-36EF-E88D-1A67E50667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8899" t="54694" r="52121" b="27704"/>
              <a:stretch/>
            </p:blipFill>
            <p:spPr>
              <a:xfrm>
                <a:off x="8721736" y="519541"/>
                <a:ext cx="851500" cy="1669137"/>
              </a:xfrm>
              <a:prstGeom prst="rect">
                <a:avLst/>
              </a:prstGeom>
            </p:spPr>
          </p:pic>
        </p:grpSp>
        <p:pic>
          <p:nvPicPr>
            <p:cNvPr id="2061" name="Picture 2060">
              <a:extLst>
                <a:ext uri="{FF2B5EF4-FFF2-40B4-BE49-F238E27FC236}">
                  <a16:creationId xmlns:a16="http://schemas.microsoft.com/office/drawing/2014/main" id="{4331C3CC-CCA3-733E-D14A-CBF53A73CC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899" t="78787" r="57797" b="17619"/>
            <a:stretch/>
          </p:blipFill>
          <p:spPr>
            <a:xfrm>
              <a:off x="9158587" y="2134530"/>
              <a:ext cx="313326" cy="340764"/>
            </a:xfrm>
            <a:prstGeom prst="rect">
              <a:avLst/>
            </a:prstGeom>
          </p:spPr>
        </p:pic>
      </p:grp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3C2E1C63-1E2A-92D2-CC3B-2CACB64F040D}"/>
              </a:ext>
            </a:extLst>
          </p:cNvPr>
          <p:cNvGrpSpPr/>
          <p:nvPr/>
        </p:nvGrpSpPr>
        <p:grpSpPr>
          <a:xfrm>
            <a:off x="7171204" y="1628650"/>
            <a:ext cx="4913696" cy="3583161"/>
            <a:chOff x="7168194" y="509353"/>
            <a:chExt cx="4913696" cy="3583161"/>
          </a:xfrm>
        </p:grpSpPr>
        <p:grpSp>
          <p:nvGrpSpPr>
            <p:cNvPr id="2067" name="Group 2066">
              <a:extLst>
                <a:ext uri="{FF2B5EF4-FFF2-40B4-BE49-F238E27FC236}">
                  <a16:creationId xmlns:a16="http://schemas.microsoft.com/office/drawing/2014/main" id="{8484CE7D-5A6F-DAF8-07D4-F1DD1E986C67}"/>
                </a:ext>
              </a:extLst>
            </p:cNvPr>
            <p:cNvGrpSpPr/>
            <p:nvPr/>
          </p:nvGrpSpPr>
          <p:grpSpPr>
            <a:xfrm>
              <a:off x="7168194" y="509353"/>
              <a:ext cx="4913696" cy="3583161"/>
              <a:chOff x="7168194" y="509353"/>
              <a:chExt cx="4913696" cy="3583161"/>
            </a:xfrm>
          </p:grpSpPr>
          <p:grpSp>
            <p:nvGrpSpPr>
              <p:cNvPr id="2069" name="Group 2068">
                <a:extLst>
                  <a:ext uri="{FF2B5EF4-FFF2-40B4-BE49-F238E27FC236}">
                    <a16:creationId xmlns:a16="http://schemas.microsoft.com/office/drawing/2014/main" id="{F207715F-9EDD-0056-9646-72B210AE548B}"/>
                  </a:ext>
                </a:extLst>
              </p:cNvPr>
              <p:cNvGrpSpPr/>
              <p:nvPr/>
            </p:nvGrpSpPr>
            <p:grpSpPr>
              <a:xfrm>
                <a:off x="7168194" y="509353"/>
                <a:ext cx="4913696" cy="3583161"/>
                <a:chOff x="1428774" y="3598530"/>
                <a:chExt cx="2321423" cy="1692826"/>
              </a:xfrm>
            </p:grpSpPr>
            <p:pic>
              <p:nvPicPr>
                <p:cNvPr id="2071" name="Picture 2070">
                  <a:extLst>
                    <a:ext uri="{FF2B5EF4-FFF2-40B4-BE49-F238E27FC236}">
                      <a16:creationId xmlns:a16="http://schemas.microsoft.com/office/drawing/2014/main" id="{83850554-4144-17FA-9052-1047856E52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54789" r="48180" b="7423"/>
                <a:stretch/>
              </p:blipFill>
              <p:spPr>
                <a:xfrm>
                  <a:off x="1428774" y="3598530"/>
                  <a:ext cx="2321423" cy="1692826"/>
                </a:xfrm>
                <a:prstGeom prst="rect">
                  <a:avLst/>
                </a:prstGeom>
              </p:spPr>
            </p:pic>
            <p:pic>
              <p:nvPicPr>
                <p:cNvPr id="2072" name="Picture 2071">
                  <a:extLst>
                    <a:ext uri="{FF2B5EF4-FFF2-40B4-BE49-F238E27FC236}">
                      <a16:creationId xmlns:a16="http://schemas.microsoft.com/office/drawing/2014/main" id="{B255AB2E-B5C7-8A34-558E-5F6BEAC146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8899" t="54694" r="52121" b="9970"/>
                <a:stretch/>
              </p:blipFill>
              <p:spPr>
                <a:xfrm>
                  <a:off x="2570854" y="3598530"/>
                  <a:ext cx="402282" cy="1583001"/>
                </a:xfrm>
                <a:prstGeom prst="rect">
                  <a:avLst/>
                </a:prstGeom>
              </p:spPr>
            </p:pic>
          </p:grpSp>
          <p:pic>
            <p:nvPicPr>
              <p:cNvPr id="2070" name="Picture 2069">
                <a:extLst>
                  <a:ext uri="{FF2B5EF4-FFF2-40B4-BE49-F238E27FC236}">
                    <a16:creationId xmlns:a16="http://schemas.microsoft.com/office/drawing/2014/main" id="{C4FD1DE3-A62B-E0DB-DBAF-15728FE5B5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8899" t="54694" r="52121" b="31298"/>
              <a:stretch/>
            </p:blipFill>
            <p:spPr>
              <a:xfrm>
                <a:off x="8721736" y="519541"/>
                <a:ext cx="851500" cy="1328373"/>
              </a:xfrm>
              <a:prstGeom prst="rect">
                <a:avLst/>
              </a:prstGeom>
            </p:spPr>
          </p:pic>
        </p:grpSp>
        <p:pic>
          <p:nvPicPr>
            <p:cNvPr id="2068" name="Picture 2067">
              <a:extLst>
                <a:ext uri="{FF2B5EF4-FFF2-40B4-BE49-F238E27FC236}">
                  <a16:creationId xmlns:a16="http://schemas.microsoft.com/office/drawing/2014/main" id="{0FD22223-F3EA-8106-B230-9A7C35719A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899" t="78787" r="57797" b="17619"/>
            <a:stretch/>
          </p:blipFill>
          <p:spPr>
            <a:xfrm>
              <a:off x="9158587" y="1799250"/>
              <a:ext cx="313326" cy="340764"/>
            </a:xfrm>
            <a:prstGeom prst="rect">
              <a:avLst/>
            </a:prstGeom>
          </p:spPr>
        </p:pic>
      </p:grpSp>
      <p:grpSp>
        <p:nvGrpSpPr>
          <p:cNvPr id="2073" name="Group 2072">
            <a:extLst>
              <a:ext uri="{FF2B5EF4-FFF2-40B4-BE49-F238E27FC236}">
                <a16:creationId xmlns:a16="http://schemas.microsoft.com/office/drawing/2014/main" id="{229091F4-42CC-5D84-56A1-BC4580BD1901}"/>
              </a:ext>
            </a:extLst>
          </p:cNvPr>
          <p:cNvGrpSpPr/>
          <p:nvPr/>
        </p:nvGrpSpPr>
        <p:grpSpPr>
          <a:xfrm>
            <a:off x="7169909" y="1699530"/>
            <a:ext cx="4913696" cy="3583161"/>
            <a:chOff x="7168194" y="509353"/>
            <a:chExt cx="4913696" cy="3583161"/>
          </a:xfrm>
        </p:grpSpPr>
        <p:grpSp>
          <p:nvGrpSpPr>
            <p:cNvPr id="2074" name="Group 2073">
              <a:extLst>
                <a:ext uri="{FF2B5EF4-FFF2-40B4-BE49-F238E27FC236}">
                  <a16:creationId xmlns:a16="http://schemas.microsoft.com/office/drawing/2014/main" id="{044FD4C1-0404-B031-135B-A4F25CC18BB8}"/>
                </a:ext>
              </a:extLst>
            </p:cNvPr>
            <p:cNvGrpSpPr/>
            <p:nvPr/>
          </p:nvGrpSpPr>
          <p:grpSpPr>
            <a:xfrm>
              <a:off x="7168194" y="509353"/>
              <a:ext cx="4913696" cy="3583161"/>
              <a:chOff x="7168194" y="509353"/>
              <a:chExt cx="4913696" cy="3583161"/>
            </a:xfrm>
          </p:grpSpPr>
          <p:grpSp>
            <p:nvGrpSpPr>
              <p:cNvPr id="2076" name="Group 2075">
                <a:extLst>
                  <a:ext uri="{FF2B5EF4-FFF2-40B4-BE49-F238E27FC236}">
                    <a16:creationId xmlns:a16="http://schemas.microsoft.com/office/drawing/2014/main" id="{C9262047-AF4A-0772-FE8B-72D958983235}"/>
                  </a:ext>
                </a:extLst>
              </p:cNvPr>
              <p:cNvGrpSpPr/>
              <p:nvPr/>
            </p:nvGrpSpPr>
            <p:grpSpPr>
              <a:xfrm>
                <a:off x="7168194" y="509353"/>
                <a:ext cx="4913696" cy="3583161"/>
                <a:chOff x="1428774" y="3598530"/>
                <a:chExt cx="2321423" cy="1692826"/>
              </a:xfrm>
            </p:grpSpPr>
            <p:pic>
              <p:nvPicPr>
                <p:cNvPr id="2078" name="Picture 2077">
                  <a:extLst>
                    <a:ext uri="{FF2B5EF4-FFF2-40B4-BE49-F238E27FC236}">
                      <a16:creationId xmlns:a16="http://schemas.microsoft.com/office/drawing/2014/main" id="{8B032048-F120-E482-72D6-848ABEC825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54789" r="48180" b="7423"/>
                <a:stretch/>
              </p:blipFill>
              <p:spPr>
                <a:xfrm>
                  <a:off x="1428774" y="3598530"/>
                  <a:ext cx="2321423" cy="1692826"/>
                </a:xfrm>
                <a:prstGeom prst="rect">
                  <a:avLst/>
                </a:prstGeom>
              </p:spPr>
            </p:pic>
            <p:pic>
              <p:nvPicPr>
                <p:cNvPr id="2079" name="Picture 2078">
                  <a:extLst>
                    <a:ext uri="{FF2B5EF4-FFF2-40B4-BE49-F238E27FC236}">
                      <a16:creationId xmlns:a16="http://schemas.microsoft.com/office/drawing/2014/main" id="{0C18E42B-7304-9D93-EE8A-29B825BE3D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8899" t="54694" r="52121" b="9970"/>
                <a:stretch/>
              </p:blipFill>
              <p:spPr>
                <a:xfrm>
                  <a:off x="2570854" y="3598530"/>
                  <a:ext cx="402282" cy="1583001"/>
                </a:xfrm>
                <a:prstGeom prst="rect">
                  <a:avLst/>
                </a:prstGeom>
              </p:spPr>
            </p:pic>
          </p:grpSp>
          <p:pic>
            <p:nvPicPr>
              <p:cNvPr id="2077" name="Picture 2076">
                <a:extLst>
                  <a:ext uri="{FF2B5EF4-FFF2-40B4-BE49-F238E27FC236}">
                    <a16:creationId xmlns:a16="http://schemas.microsoft.com/office/drawing/2014/main" id="{0CC8C383-A742-4785-18A0-86D7408E9C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8899" t="54694" r="52121" b="34651"/>
              <a:stretch/>
            </p:blipFill>
            <p:spPr>
              <a:xfrm>
                <a:off x="8721736" y="519542"/>
                <a:ext cx="851500" cy="1010400"/>
              </a:xfrm>
              <a:prstGeom prst="rect">
                <a:avLst/>
              </a:prstGeom>
            </p:spPr>
          </p:pic>
        </p:grpSp>
        <p:pic>
          <p:nvPicPr>
            <p:cNvPr id="2075" name="Picture 2074">
              <a:extLst>
                <a:ext uri="{FF2B5EF4-FFF2-40B4-BE49-F238E27FC236}">
                  <a16:creationId xmlns:a16="http://schemas.microsoft.com/office/drawing/2014/main" id="{2880BA9B-740A-A570-44FE-363AF9864F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899" t="78787" r="57797" b="17619"/>
            <a:stretch/>
          </p:blipFill>
          <p:spPr>
            <a:xfrm>
              <a:off x="9158587" y="1484290"/>
              <a:ext cx="313326" cy="340764"/>
            </a:xfrm>
            <a:prstGeom prst="rect">
              <a:avLst/>
            </a:prstGeom>
          </p:spPr>
        </p:pic>
      </p:grpSp>
      <p:grpSp>
        <p:nvGrpSpPr>
          <p:cNvPr id="2080" name="Group 2079">
            <a:extLst>
              <a:ext uri="{FF2B5EF4-FFF2-40B4-BE49-F238E27FC236}">
                <a16:creationId xmlns:a16="http://schemas.microsoft.com/office/drawing/2014/main" id="{834EF99A-F7C2-D0C5-7262-E3C60F10E413}"/>
              </a:ext>
            </a:extLst>
          </p:cNvPr>
          <p:cNvGrpSpPr/>
          <p:nvPr/>
        </p:nvGrpSpPr>
        <p:grpSpPr>
          <a:xfrm>
            <a:off x="7184909" y="1618418"/>
            <a:ext cx="4913696" cy="3583161"/>
            <a:chOff x="7168194" y="509353"/>
            <a:chExt cx="4913696" cy="3583161"/>
          </a:xfrm>
        </p:grpSpPr>
        <p:grpSp>
          <p:nvGrpSpPr>
            <p:cNvPr id="2081" name="Group 2080">
              <a:extLst>
                <a:ext uri="{FF2B5EF4-FFF2-40B4-BE49-F238E27FC236}">
                  <a16:creationId xmlns:a16="http://schemas.microsoft.com/office/drawing/2014/main" id="{7B4985C7-7698-88BA-F72F-DC54EC9D99D5}"/>
                </a:ext>
              </a:extLst>
            </p:cNvPr>
            <p:cNvGrpSpPr/>
            <p:nvPr/>
          </p:nvGrpSpPr>
          <p:grpSpPr>
            <a:xfrm>
              <a:off x="7168194" y="509353"/>
              <a:ext cx="4913696" cy="3583161"/>
              <a:chOff x="7168194" y="509353"/>
              <a:chExt cx="4913696" cy="3583161"/>
            </a:xfrm>
          </p:grpSpPr>
          <p:grpSp>
            <p:nvGrpSpPr>
              <p:cNvPr id="2083" name="Group 2082">
                <a:extLst>
                  <a:ext uri="{FF2B5EF4-FFF2-40B4-BE49-F238E27FC236}">
                    <a16:creationId xmlns:a16="http://schemas.microsoft.com/office/drawing/2014/main" id="{466206D0-40BA-FBDD-C15D-CB23D13FCD5A}"/>
                  </a:ext>
                </a:extLst>
              </p:cNvPr>
              <p:cNvGrpSpPr/>
              <p:nvPr/>
            </p:nvGrpSpPr>
            <p:grpSpPr>
              <a:xfrm>
                <a:off x="7168194" y="509353"/>
                <a:ext cx="4913696" cy="3583161"/>
                <a:chOff x="1428774" y="3598530"/>
                <a:chExt cx="2321423" cy="1692826"/>
              </a:xfrm>
            </p:grpSpPr>
            <p:pic>
              <p:nvPicPr>
                <p:cNvPr id="2085" name="Picture 2084">
                  <a:extLst>
                    <a:ext uri="{FF2B5EF4-FFF2-40B4-BE49-F238E27FC236}">
                      <a16:creationId xmlns:a16="http://schemas.microsoft.com/office/drawing/2014/main" id="{CC17DFE4-4CAD-698E-8AB8-28FC5311CB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54789" r="48180" b="7423"/>
                <a:stretch/>
              </p:blipFill>
              <p:spPr>
                <a:xfrm>
                  <a:off x="1428774" y="3598530"/>
                  <a:ext cx="2321423" cy="1692826"/>
                </a:xfrm>
                <a:prstGeom prst="rect">
                  <a:avLst/>
                </a:prstGeom>
              </p:spPr>
            </p:pic>
            <p:pic>
              <p:nvPicPr>
                <p:cNvPr id="2086" name="Picture 2085">
                  <a:extLst>
                    <a:ext uri="{FF2B5EF4-FFF2-40B4-BE49-F238E27FC236}">
                      <a16:creationId xmlns:a16="http://schemas.microsoft.com/office/drawing/2014/main" id="{10107DB2-A1E5-861C-ECC8-BCBEBDE0B3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8899" t="54694" r="52121" b="9970"/>
                <a:stretch/>
              </p:blipFill>
              <p:spPr>
                <a:xfrm>
                  <a:off x="2570854" y="3598530"/>
                  <a:ext cx="402282" cy="1583001"/>
                </a:xfrm>
                <a:prstGeom prst="rect">
                  <a:avLst/>
                </a:prstGeom>
              </p:spPr>
            </p:pic>
          </p:grpSp>
          <p:pic>
            <p:nvPicPr>
              <p:cNvPr id="2084" name="Picture 2083">
                <a:extLst>
                  <a:ext uri="{FF2B5EF4-FFF2-40B4-BE49-F238E27FC236}">
                    <a16:creationId xmlns:a16="http://schemas.microsoft.com/office/drawing/2014/main" id="{3B0935D5-F311-9B19-CE2C-029A0E31FA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8899" t="54694" r="52121" b="38441"/>
              <a:stretch/>
            </p:blipFill>
            <p:spPr>
              <a:xfrm>
                <a:off x="8721736" y="519542"/>
                <a:ext cx="851500" cy="650976"/>
              </a:xfrm>
              <a:prstGeom prst="rect">
                <a:avLst/>
              </a:prstGeom>
            </p:spPr>
          </p:pic>
        </p:grpSp>
        <p:pic>
          <p:nvPicPr>
            <p:cNvPr id="2082" name="Picture 2081">
              <a:extLst>
                <a:ext uri="{FF2B5EF4-FFF2-40B4-BE49-F238E27FC236}">
                  <a16:creationId xmlns:a16="http://schemas.microsoft.com/office/drawing/2014/main" id="{9D668321-902A-528E-0BED-77C6E54534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899" t="78787" r="57797" b="17619"/>
            <a:stretch/>
          </p:blipFill>
          <p:spPr>
            <a:xfrm>
              <a:off x="9158587" y="1149010"/>
              <a:ext cx="313326" cy="340764"/>
            </a:xfrm>
            <a:prstGeom prst="rect">
              <a:avLst/>
            </a:prstGeom>
          </p:spPr>
        </p:pic>
      </p:grpSp>
      <p:grpSp>
        <p:nvGrpSpPr>
          <p:cNvPr id="2087" name="Group 2086">
            <a:extLst>
              <a:ext uri="{FF2B5EF4-FFF2-40B4-BE49-F238E27FC236}">
                <a16:creationId xmlns:a16="http://schemas.microsoft.com/office/drawing/2014/main" id="{F01CB0F2-467E-6EFA-B15B-A53694E3732F}"/>
              </a:ext>
            </a:extLst>
          </p:cNvPr>
          <p:cNvGrpSpPr/>
          <p:nvPr/>
        </p:nvGrpSpPr>
        <p:grpSpPr>
          <a:xfrm>
            <a:off x="7184452" y="1649922"/>
            <a:ext cx="4913696" cy="3583161"/>
            <a:chOff x="7168194" y="509353"/>
            <a:chExt cx="4913696" cy="3583161"/>
          </a:xfrm>
        </p:grpSpPr>
        <p:grpSp>
          <p:nvGrpSpPr>
            <p:cNvPr id="2088" name="Group 2087">
              <a:extLst>
                <a:ext uri="{FF2B5EF4-FFF2-40B4-BE49-F238E27FC236}">
                  <a16:creationId xmlns:a16="http://schemas.microsoft.com/office/drawing/2014/main" id="{C0988A93-0D6F-10B0-017B-11285A7A605B}"/>
                </a:ext>
              </a:extLst>
            </p:cNvPr>
            <p:cNvGrpSpPr/>
            <p:nvPr/>
          </p:nvGrpSpPr>
          <p:grpSpPr>
            <a:xfrm>
              <a:off x="7168194" y="509353"/>
              <a:ext cx="4913696" cy="3583161"/>
              <a:chOff x="7168194" y="509353"/>
              <a:chExt cx="4913696" cy="3583161"/>
            </a:xfrm>
          </p:grpSpPr>
          <p:grpSp>
            <p:nvGrpSpPr>
              <p:cNvPr id="2090" name="Group 2089">
                <a:extLst>
                  <a:ext uri="{FF2B5EF4-FFF2-40B4-BE49-F238E27FC236}">
                    <a16:creationId xmlns:a16="http://schemas.microsoft.com/office/drawing/2014/main" id="{F72BED6F-2E54-5C41-FF56-902E1EBDE947}"/>
                  </a:ext>
                </a:extLst>
              </p:cNvPr>
              <p:cNvGrpSpPr/>
              <p:nvPr/>
            </p:nvGrpSpPr>
            <p:grpSpPr>
              <a:xfrm>
                <a:off x="7168194" y="509353"/>
                <a:ext cx="4913696" cy="3583161"/>
                <a:chOff x="1428774" y="3598530"/>
                <a:chExt cx="2321423" cy="1692826"/>
              </a:xfrm>
            </p:grpSpPr>
            <p:pic>
              <p:nvPicPr>
                <p:cNvPr id="2092" name="Picture 2091">
                  <a:extLst>
                    <a:ext uri="{FF2B5EF4-FFF2-40B4-BE49-F238E27FC236}">
                      <a16:creationId xmlns:a16="http://schemas.microsoft.com/office/drawing/2014/main" id="{29509098-D9D2-63C6-10FC-CB44F5FB4C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54789" r="48180" b="7423"/>
                <a:stretch/>
              </p:blipFill>
              <p:spPr>
                <a:xfrm>
                  <a:off x="1428774" y="3598530"/>
                  <a:ext cx="2321423" cy="1692826"/>
                </a:xfrm>
                <a:prstGeom prst="rect">
                  <a:avLst/>
                </a:prstGeom>
              </p:spPr>
            </p:pic>
            <p:pic>
              <p:nvPicPr>
                <p:cNvPr id="2093" name="Picture 2092">
                  <a:extLst>
                    <a:ext uri="{FF2B5EF4-FFF2-40B4-BE49-F238E27FC236}">
                      <a16:creationId xmlns:a16="http://schemas.microsoft.com/office/drawing/2014/main" id="{0DBC6766-21B5-F0A7-18D7-810B3E60A7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8899" t="54694" r="52121" b="9970"/>
                <a:stretch/>
              </p:blipFill>
              <p:spPr>
                <a:xfrm>
                  <a:off x="2570854" y="3598530"/>
                  <a:ext cx="402282" cy="1583001"/>
                </a:xfrm>
                <a:prstGeom prst="rect">
                  <a:avLst/>
                </a:prstGeom>
              </p:spPr>
            </p:pic>
          </p:grpSp>
          <p:pic>
            <p:nvPicPr>
              <p:cNvPr id="2091" name="Picture 2090">
                <a:extLst>
                  <a:ext uri="{FF2B5EF4-FFF2-40B4-BE49-F238E27FC236}">
                    <a16:creationId xmlns:a16="http://schemas.microsoft.com/office/drawing/2014/main" id="{F7F985E9-5C42-6A41-8309-BF80783E4D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8899" t="54694" r="52121" b="41622"/>
              <a:stretch/>
            </p:blipFill>
            <p:spPr>
              <a:xfrm>
                <a:off x="8721736" y="519542"/>
                <a:ext cx="851500" cy="349354"/>
              </a:xfrm>
              <a:prstGeom prst="rect">
                <a:avLst/>
              </a:prstGeom>
            </p:spPr>
          </p:pic>
        </p:grpSp>
        <p:pic>
          <p:nvPicPr>
            <p:cNvPr id="2089" name="Picture 2088">
              <a:extLst>
                <a:ext uri="{FF2B5EF4-FFF2-40B4-BE49-F238E27FC236}">
                  <a16:creationId xmlns:a16="http://schemas.microsoft.com/office/drawing/2014/main" id="{3066C088-C488-6FAB-D7D0-84719BE474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899" t="78787" r="57797" b="17619"/>
            <a:stretch/>
          </p:blipFill>
          <p:spPr>
            <a:xfrm>
              <a:off x="9158587" y="803570"/>
              <a:ext cx="313326" cy="340764"/>
            </a:xfrm>
            <a:prstGeom prst="rect">
              <a:avLst/>
            </a:prstGeom>
          </p:spPr>
        </p:pic>
      </p:grpSp>
      <p:pic>
        <p:nvPicPr>
          <p:cNvPr id="2099" name="Picture 2098">
            <a:extLst>
              <a:ext uri="{FF2B5EF4-FFF2-40B4-BE49-F238E27FC236}">
                <a16:creationId xmlns:a16="http://schemas.microsoft.com/office/drawing/2014/main" id="{8D68214C-4B03-EFD1-84F3-3976AED48B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789" r="48180" b="7423"/>
          <a:stretch/>
        </p:blipFill>
        <p:spPr>
          <a:xfrm>
            <a:off x="7201354" y="1637419"/>
            <a:ext cx="4913696" cy="3583161"/>
          </a:xfrm>
          <a:prstGeom prst="rect">
            <a:avLst/>
          </a:prstGeom>
        </p:spPr>
      </p:pic>
      <p:sp>
        <p:nvSpPr>
          <p:cNvPr id="2101" name="TextBox 18">
            <a:extLst>
              <a:ext uri="{FF2B5EF4-FFF2-40B4-BE49-F238E27FC236}">
                <a16:creationId xmlns:a16="http://schemas.microsoft.com/office/drawing/2014/main" id="{B28DBB7D-1ED7-9E1D-8F3C-0F5883FEAA11}"/>
              </a:ext>
            </a:extLst>
          </p:cNvPr>
          <p:cNvSpPr txBox="1"/>
          <p:nvPr/>
        </p:nvSpPr>
        <p:spPr>
          <a:xfrm>
            <a:off x="7570180" y="1105774"/>
            <a:ext cx="4309013" cy="361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73"/>
              </a:lnSpc>
            </a:pPr>
            <a:r>
              <a:rPr lang="en-US" sz="1600" b="1" dirty="0">
                <a:solidFill>
                  <a:srgbClr val="2A2E3A"/>
                </a:solidFill>
                <a:latin typeface="Helios"/>
              </a:rPr>
              <a:t>0       1       2       3        4       5       6       7       8       9</a:t>
            </a:r>
          </a:p>
        </p:txBody>
      </p:sp>
      <p:sp>
        <p:nvSpPr>
          <p:cNvPr id="2102" name="TextBox 18">
            <a:extLst>
              <a:ext uri="{FF2B5EF4-FFF2-40B4-BE49-F238E27FC236}">
                <a16:creationId xmlns:a16="http://schemas.microsoft.com/office/drawing/2014/main" id="{5745B644-B433-710E-40B1-CEC2CE91407E}"/>
              </a:ext>
            </a:extLst>
          </p:cNvPr>
          <p:cNvSpPr txBox="1"/>
          <p:nvPr/>
        </p:nvSpPr>
        <p:spPr>
          <a:xfrm>
            <a:off x="586727" y="2286635"/>
            <a:ext cx="6502797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73"/>
              </a:lnSpc>
            </a:pPr>
            <a:r>
              <a:rPr lang="en-US" sz="2667" dirty="0">
                <a:solidFill>
                  <a:srgbClr val="2A2E3A"/>
                </a:solidFill>
                <a:latin typeface="Helios"/>
              </a:rPr>
              <a:t>It moves in odd columns while detecting the current cell as well as the left, right, and front cells via the four ultrasonic sensors.</a:t>
            </a:r>
          </a:p>
          <a:p>
            <a:pPr>
              <a:lnSpc>
                <a:spcPts val="3173"/>
              </a:lnSpc>
            </a:pPr>
            <a:endParaRPr lang="en-US" sz="2667" dirty="0">
              <a:solidFill>
                <a:srgbClr val="2A2E3A"/>
              </a:solidFill>
              <a:latin typeface="Helios"/>
            </a:endParaRPr>
          </a:p>
          <a:p>
            <a:pPr>
              <a:lnSpc>
                <a:spcPts val="3173"/>
              </a:lnSpc>
            </a:pPr>
            <a:r>
              <a:rPr lang="en-US" sz="2667" dirty="0">
                <a:solidFill>
                  <a:srgbClr val="2A2E3A"/>
                </a:solidFill>
                <a:latin typeface="Helios"/>
              </a:rPr>
              <a:t>The robot iterates on most cells twice to achieve a minimal error percentage.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C53BAAB-4D96-C371-0862-E339F77A39B2}"/>
              </a:ext>
            </a:extLst>
          </p:cNvPr>
          <p:cNvGrpSpPr/>
          <p:nvPr/>
        </p:nvGrpSpPr>
        <p:grpSpPr>
          <a:xfrm>
            <a:off x="4054249" y="5347855"/>
            <a:ext cx="6502797" cy="1231106"/>
            <a:chOff x="2330933" y="4890827"/>
            <a:chExt cx="6502797" cy="1231106"/>
          </a:xfrm>
        </p:grpSpPr>
        <p:sp>
          <p:nvSpPr>
            <p:cNvPr id="2" name="TextBox 18">
              <a:extLst>
                <a:ext uri="{FF2B5EF4-FFF2-40B4-BE49-F238E27FC236}">
                  <a16:creationId xmlns:a16="http://schemas.microsoft.com/office/drawing/2014/main" id="{1452D55A-BAA2-20DA-6208-70E5C7D27763}"/>
                </a:ext>
              </a:extLst>
            </p:cNvPr>
            <p:cNvSpPr txBox="1"/>
            <p:nvPr/>
          </p:nvSpPr>
          <p:spPr>
            <a:xfrm>
              <a:off x="2330933" y="4890827"/>
              <a:ext cx="6502797" cy="12311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173"/>
                </a:lnSpc>
              </a:pPr>
              <a:r>
                <a:rPr lang="en-US" dirty="0">
                  <a:solidFill>
                    <a:srgbClr val="2A2E3A"/>
                  </a:solidFill>
                  <a:latin typeface="Helios"/>
                </a:rPr>
                <a:t>|	Not yet detected  </a:t>
              </a:r>
            </a:p>
            <a:p>
              <a:pPr>
                <a:lnSpc>
                  <a:spcPts val="3173"/>
                </a:lnSpc>
              </a:pPr>
              <a:r>
                <a:rPr lang="en-US" dirty="0">
                  <a:solidFill>
                    <a:srgbClr val="2A2E3A"/>
                  </a:solidFill>
                  <a:latin typeface="Helios"/>
                </a:rPr>
                <a:t>O	Free</a:t>
              </a:r>
            </a:p>
            <a:p>
              <a:pPr>
                <a:lnSpc>
                  <a:spcPts val="3173"/>
                </a:lnSpc>
              </a:pPr>
              <a:r>
                <a:rPr lang="en-US" dirty="0">
                  <a:solidFill>
                    <a:srgbClr val="2A2E3A"/>
                  </a:solidFill>
                  <a:latin typeface="Helios"/>
                </a:rPr>
                <a:t>X 	Obstacle 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2A1C6163-350E-5C10-94B4-34C461A1FE7B}"/>
                </a:ext>
              </a:extLst>
            </p:cNvPr>
            <p:cNvCxnSpPr/>
            <p:nvPr/>
          </p:nvCxnSpPr>
          <p:spPr>
            <a:xfrm>
              <a:off x="2595424" y="5155619"/>
              <a:ext cx="5857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CF9F45A-ED48-6393-262D-D908619F3CBA}"/>
                </a:ext>
              </a:extLst>
            </p:cNvPr>
            <p:cNvCxnSpPr/>
            <p:nvPr/>
          </p:nvCxnSpPr>
          <p:spPr>
            <a:xfrm>
              <a:off x="2611633" y="5512297"/>
              <a:ext cx="5857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BC6229-B441-61F9-222C-AC7BFEF86539}"/>
                </a:ext>
              </a:extLst>
            </p:cNvPr>
            <p:cNvCxnSpPr/>
            <p:nvPr/>
          </p:nvCxnSpPr>
          <p:spPr>
            <a:xfrm>
              <a:off x="2601908" y="5901412"/>
              <a:ext cx="5857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385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6"/>
          <p:cNvGrpSpPr/>
          <p:nvPr/>
        </p:nvGrpSpPr>
        <p:grpSpPr>
          <a:xfrm>
            <a:off x="475655" y="477015"/>
            <a:ext cx="10039945" cy="1610334"/>
            <a:chOff x="0" y="0"/>
            <a:chExt cx="20079889" cy="3220667"/>
          </a:xfrm>
        </p:grpSpPr>
        <p:sp>
          <p:nvSpPr>
            <p:cNvPr id="17" name="TextBox 17"/>
            <p:cNvSpPr txBox="1"/>
            <p:nvPr/>
          </p:nvSpPr>
          <p:spPr>
            <a:xfrm>
              <a:off x="0" y="0"/>
              <a:ext cx="16836795" cy="1691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800"/>
                </a:lnSpc>
              </a:pPr>
              <a:r>
                <a:rPr lang="en-US" sz="5666" dirty="0">
                  <a:solidFill>
                    <a:srgbClr val="A20E20"/>
                  </a:solidFill>
                  <a:latin typeface="TT Hoves Bold"/>
                </a:rPr>
                <a:t>Methodology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57954" y="2399929"/>
              <a:ext cx="19821935" cy="82073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173"/>
                </a:lnSpc>
              </a:pPr>
              <a:r>
                <a:rPr lang="en-US" sz="2667" b="1" dirty="0">
                  <a:solidFill>
                    <a:srgbClr val="2A2E3A"/>
                  </a:solidFill>
                  <a:latin typeface="Helios"/>
                </a:rPr>
                <a:t>Using PID Controller to make up for motor synchronization deficiency </a:t>
              </a:r>
            </a:p>
          </p:txBody>
        </p:sp>
      </p:grp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3074A68F-617C-1690-267A-4B3013E288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4000" y="6436681"/>
            <a:ext cx="1422400" cy="243417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ECE-319</a:t>
            </a:r>
          </a:p>
        </p:txBody>
      </p:sp>
      <p:sp>
        <p:nvSpPr>
          <p:cNvPr id="12" name="Date Placeholder 23">
            <a:extLst>
              <a:ext uri="{FF2B5EF4-FFF2-40B4-BE49-F238E27FC236}">
                <a16:creationId xmlns:a16="http://schemas.microsoft.com/office/drawing/2014/main" id="{071951D5-9A27-A575-0E26-4FC58CFBCAB1}"/>
              </a:ext>
            </a:extLst>
          </p:cNvPr>
          <p:cNvSpPr txBox="1">
            <a:spLocks/>
          </p:cNvSpPr>
          <p:nvPr/>
        </p:nvSpPr>
        <p:spPr>
          <a:xfrm>
            <a:off x="355600" y="6538281"/>
            <a:ext cx="1422400" cy="243417"/>
          </a:xfrm>
          <a:prstGeom prst="rect">
            <a:avLst/>
          </a:prstGeom>
        </p:spPr>
        <p:txBody>
          <a:bodyPr vert="horz" lIns="60960" tIns="30480" rIns="60960" bIns="3048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chemeClr val="bg1"/>
                </a:solidFill>
              </a:rPr>
              <a:t>ECE-319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6" name="Date Placeholder 23">
            <a:extLst>
              <a:ext uri="{FF2B5EF4-FFF2-40B4-BE49-F238E27FC236}">
                <a16:creationId xmlns:a16="http://schemas.microsoft.com/office/drawing/2014/main" id="{63E8FAF6-C3C8-4050-5F78-EA45775B6AE4}"/>
              </a:ext>
            </a:extLst>
          </p:cNvPr>
          <p:cNvSpPr txBox="1">
            <a:spLocks/>
          </p:cNvSpPr>
          <p:nvPr/>
        </p:nvSpPr>
        <p:spPr>
          <a:xfrm>
            <a:off x="457200" y="6639881"/>
            <a:ext cx="1422400" cy="243417"/>
          </a:xfrm>
          <a:prstGeom prst="rect">
            <a:avLst/>
          </a:prstGeom>
        </p:spPr>
        <p:txBody>
          <a:bodyPr vert="horz" lIns="60960" tIns="30480" rIns="60960" bIns="3048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chemeClr val="bg1"/>
                </a:solidFill>
              </a:rPr>
              <a:t>ECE-319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5" name="Date Placeholder 23">
            <a:extLst>
              <a:ext uri="{FF2B5EF4-FFF2-40B4-BE49-F238E27FC236}">
                <a16:creationId xmlns:a16="http://schemas.microsoft.com/office/drawing/2014/main" id="{8E82467C-8F6F-F5A1-29E8-2B67B63EB876}"/>
              </a:ext>
            </a:extLst>
          </p:cNvPr>
          <p:cNvSpPr txBox="1">
            <a:spLocks/>
          </p:cNvSpPr>
          <p:nvPr/>
        </p:nvSpPr>
        <p:spPr>
          <a:xfrm>
            <a:off x="558800" y="6741481"/>
            <a:ext cx="1422400" cy="243417"/>
          </a:xfrm>
          <a:prstGeom prst="rect">
            <a:avLst/>
          </a:prstGeom>
        </p:spPr>
        <p:txBody>
          <a:bodyPr vert="horz" lIns="60960" tIns="30480" rIns="60960" bIns="3048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36" name="Group 2">
            <a:extLst>
              <a:ext uri="{FF2B5EF4-FFF2-40B4-BE49-F238E27FC236}">
                <a16:creationId xmlns:a16="http://schemas.microsoft.com/office/drawing/2014/main" id="{7D2EFD11-FFD1-0E4C-C2C4-EC46EEC2A9BF}"/>
              </a:ext>
            </a:extLst>
          </p:cNvPr>
          <p:cNvGrpSpPr/>
          <p:nvPr/>
        </p:nvGrpSpPr>
        <p:grpSpPr>
          <a:xfrm>
            <a:off x="-1667669" y="6195381"/>
            <a:ext cx="3843337" cy="685800"/>
            <a:chOff x="0" y="0"/>
            <a:chExt cx="7686674" cy="137160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C44FDB3-CA39-0E6F-198D-5B5DEFF5111B}"/>
                </a:ext>
              </a:extLst>
            </p:cNvPr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39" name="Freeform 4">
                <a:extLst>
                  <a:ext uri="{FF2B5EF4-FFF2-40B4-BE49-F238E27FC236}">
                    <a16:creationId xmlns:a16="http://schemas.microsoft.com/office/drawing/2014/main" id="{DAD7ED09-E8B4-E577-1A3C-AD751EEC5AEC}"/>
                  </a:ext>
                </a:extLst>
              </p:cNvPr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  <p:txBody>
              <a:bodyPr/>
              <a:lstStyle/>
              <a:p>
                <a:endParaRPr lang="en-US" sz="1200" dirty="0"/>
              </a:p>
            </p:txBody>
          </p:sp>
          <p:sp>
            <p:nvSpPr>
              <p:cNvPr id="40" name="TextBox 5">
                <a:extLst>
                  <a:ext uri="{FF2B5EF4-FFF2-40B4-BE49-F238E27FC236}">
                    <a16:creationId xmlns:a16="http://schemas.microsoft.com/office/drawing/2014/main" id="{57F5D14A-A34E-D49A-5BBD-12FFDDE4AE62}"/>
                  </a:ext>
                </a:extLst>
              </p:cNvPr>
              <p:cNvSpPr txBox="1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400"/>
                  </a:lnSpc>
                </a:pPr>
                <a:endParaRPr sz="1200"/>
              </a:p>
            </p:txBody>
          </p:sp>
        </p:grpSp>
        <p:sp>
          <p:nvSpPr>
            <p:cNvPr id="38" name="TextBox 6">
              <a:extLst>
                <a:ext uri="{FF2B5EF4-FFF2-40B4-BE49-F238E27FC236}">
                  <a16:creationId xmlns:a16="http://schemas.microsoft.com/office/drawing/2014/main" id="{A3E5A3F8-8AB6-87F9-0DDF-74593199B87E}"/>
                </a:ext>
              </a:extLst>
            </p:cNvPr>
            <p:cNvSpPr txBox="1"/>
            <p:nvPr/>
          </p:nvSpPr>
          <p:spPr>
            <a:xfrm>
              <a:off x="3033168" y="475616"/>
              <a:ext cx="2698286" cy="3779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0"/>
                </a:lnSpc>
                <a:spcBef>
                  <a:spcPct val="0"/>
                </a:spcBef>
              </a:pPr>
              <a:endParaRPr lang="en-US" sz="1200" dirty="0">
                <a:solidFill>
                  <a:srgbClr val="FFFFFF"/>
                </a:solidFill>
                <a:latin typeface="Helios Bold"/>
              </a:endParaRPr>
            </a:p>
          </p:txBody>
        </p:sp>
      </p:grpSp>
      <p:sp>
        <p:nvSpPr>
          <p:cNvPr id="41" name="Date Placeholder 23">
            <a:extLst>
              <a:ext uri="{FF2B5EF4-FFF2-40B4-BE49-F238E27FC236}">
                <a16:creationId xmlns:a16="http://schemas.microsoft.com/office/drawing/2014/main" id="{FF6F496A-8F54-D422-5B9E-09DAC6D0E898}"/>
              </a:ext>
            </a:extLst>
          </p:cNvPr>
          <p:cNvSpPr txBox="1">
            <a:spLocks/>
          </p:cNvSpPr>
          <p:nvPr/>
        </p:nvSpPr>
        <p:spPr>
          <a:xfrm>
            <a:off x="254000" y="6393392"/>
            <a:ext cx="1422400" cy="243417"/>
          </a:xfrm>
          <a:prstGeom prst="rect">
            <a:avLst/>
          </a:prstGeom>
        </p:spPr>
        <p:txBody>
          <a:bodyPr vert="horz" lIns="60960" tIns="30480" rIns="60960" bIns="3048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ECE-321</a:t>
            </a: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id="{B1F865D0-8DD9-BF31-6FE4-EC776A93C5E5}"/>
              </a:ext>
            </a:extLst>
          </p:cNvPr>
          <p:cNvSpPr/>
          <p:nvPr/>
        </p:nvSpPr>
        <p:spPr>
          <a:xfrm rot="10800000">
            <a:off x="10846663" y="-28908"/>
            <a:ext cx="5121177" cy="2360295"/>
          </a:xfrm>
          <a:custGeom>
            <a:avLst/>
            <a:gdLst/>
            <a:ahLst/>
            <a:cxnLst/>
            <a:rect l="l" t="t" r="r" b="b"/>
            <a:pathLst>
              <a:path w="406400" h="187305">
                <a:moveTo>
                  <a:pt x="203200" y="0"/>
                </a:moveTo>
                <a:lnTo>
                  <a:pt x="203200" y="0"/>
                </a:lnTo>
                <a:lnTo>
                  <a:pt x="406400" y="187305"/>
                </a:lnTo>
                <a:lnTo>
                  <a:pt x="0" y="187305"/>
                </a:lnTo>
                <a:lnTo>
                  <a:pt x="203200" y="0"/>
                </a:lnTo>
                <a:close/>
              </a:path>
            </a:pathLst>
          </a:custGeom>
          <a:solidFill>
            <a:srgbClr val="A20E20"/>
          </a:solidFill>
          <a:ln>
            <a:solidFill>
              <a:srgbClr val="A20E20"/>
            </a:solidFill>
          </a:ln>
        </p:spPr>
        <p:txBody>
          <a:bodyPr/>
          <a:lstStyle/>
          <a:p>
            <a:endParaRPr lang="en-US" sz="1200" dirty="0">
              <a:solidFill>
                <a:srgbClr val="A20E2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11997D9-34F2-06D3-1AAD-A5D8D036A7C2}"/>
              </a:ext>
            </a:extLst>
          </p:cNvPr>
          <p:cNvSpPr txBox="1">
            <a:spLocks/>
          </p:cNvSpPr>
          <p:nvPr/>
        </p:nvSpPr>
        <p:spPr>
          <a:xfrm>
            <a:off x="7938109" y="4771129"/>
            <a:ext cx="3138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Figure 6: Rotary encoder</a:t>
            </a:r>
            <a:endParaRPr lang="en-US" sz="1200" dirty="0"/>
          </a:p>
        </p:txBody>
      </p:sp>
      <p:sp>
        <p:nvSpPr>
          <p:cNvPr id="2102" name="TextBox 18">
            <a:extLst>
              <a:ext uri="{FF2B5EF4-FFF2-40B4-BE49-F238E27FC236}">
                <a16:creationId xmlns:a16="http://schemas.microsoft.com/office/drawing/2014/main" id="{5745B644-B433-710E-40B1-CEC2CE91407E}"/>
              </a:ext>
            </a:extLst>
          </p:cNvPr>
          <p:cNvSpPr txBox="1"/>
          <p:nvPr/>
        </p:nvSpPr>
        <p:spPr>
          <a:xfrm>
            <a:off x="586727" y="2286635"/>
            <a:ext cx="6329639" cy="2851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73"/>
              </a:lnSpc>
            </a:pPr>
            <a:r>
              <a:rPr lang="en-US" sz="2400" b="1" dirty="0">
                <a:solidFill>
                  <a:srgbClr val="2A2E3A"/>
                </a:solidFill>
                <a:latin typeface="Helios"/>
              </a:rPr>
              <a:t>Proportional (P)</a:t>
            </a:r>
            <a:r>
              <a:rPr lang="en-US" sz="2400" dirty="0">
                <a:solidFill>
                  <a:srgbClr val="2A2E3A"/>
                </a:solidFill>
                <a:latin typeface="Helios"/>
              </a:rPr>
              <a:t>: Adjusts output proportionally to current error.</a:t>
            </a:r>
          </a:p>
          <a:p>
            <a:pPr>
              <a:lnSpc>
                <a:spcPts val="3173"/>
              </a:lnSpc>
            </a:pPr>
            <a:r>
              <a:rPr lang="en-US" sz="2400" b="1" dirty="0">
                <a:solidFill>
                  <a:srgbClr val="2A2E3A"/>
                </a:solidFill>
                <a:latin typeface="Helios"/>
              </a:rPr>
              <a:t>Integral (I)</a:t>
            </a:r>
            <a:r>
              <a:rPr lang="en-US" sz="2400" dirty="0">
                <a:solidFill>
                  <a:srgbClr val="2A2E3A"/>
                </a:solidFill>
                <a:latin typeface="Helios"/>
              </a:rPr>
              <a:t>: Accumulates past errors to eliminate steady-state error.</a:t>
            </a:r>
          </a:p>
          <a:p>
            <a:pPr>
              <a:lnSpc>
                <a:spcPts val="3173"/>
              </a:lnSpc>
            </a:pPr>
            <a:r>
              <a:rPr lang="en-US" sz="2400" b="1" dirty="0">
                <a:solidFill>
                  <a:srgbClr val="2A2E3A"/>
                </a:solidFill>
                <a:latin typeface="Helios"/>
              </a:rPr>
              <a:t>Derivative (D)</a:t>
            </a:r>
            <a:r>
              <a:rPr lang="en-US" sz="2400" dirty="0">
                <a:solidFill>
                  <a:srgbClr val="2A2E3A"/>
                </a:solidFill>
                <a:latin typeface="Helios"/>
              </a:rPr>
              <a:t>: Predicts future errors by considering error rate of change to control system overshoot.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F6132B-342B-5FEB-3324-273C3539B1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0" r="2858"/>
          <a:stretch/>
        </p:blipFill>
        <p:spPr>
          <a:xfrm>
            <a:off x="6822332" y="2024679"/>
            <a:ext cx="5369668" cy="2808641"/>
          </a:xfrm>
          <a:prstGeom prst="rect">
            <a:avLst/>
          </a:prstGeom>
        </p:spPr>
      </p:pic>
      <p:pic>
        <p:nvPicPr>
          <p:cNvPr id="1026" name="Picture 2" descr="What is PID Control?">
            <a:extLst>
              <a:ext uri="{FF2B5EF4-FFF2-40B4-BE49-F238E27FC236}">
                <a16:creationId xmlns:a16="http://schemas.microsoft.com/office/drawing/2014/main" id="{060F6D29-0D5E-B565-0D4F-D00D6F14D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534" y="4615559"/>
            <a:ext cx="2706682" cy="160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PID Controller? Learn PID Controller Working, Structure and Tuning  Methods">
            <a:extLst>
              <a:ext uri="{FF2B5EF4-FFF2-40B4-BE49-F238E27FC236}">
                <a16:creationId xmlns:a16="http://schemas.microsoft.com/office/drawing/2014/main" id="{A907B27B-4A13-BBD3-2F20-BD735EB78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547" y="4623326"/>
            <a:ext cx="2040617" cy="171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E5ECC0-4F28-1FDA-189B-8D8AAD3C5060}"/>
              </a:ext>
            </a:extLst>
          </p:cNvPr>
          <p:cNvSpPr txBox="1">
            <a:spLocks/>
          </p:cNvSpPr>
          <p:nvPr/>
        </p:nvSpPr>
        <p:spPr>
          <a:xfrm>
            <a:off x="5497698" y="6345823"/>
            <a:ext cx="36657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Figure 8: Non-zero steady state error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E556EC-1DED-8AF8-2DBD-01A81B035EF5}"/>
              </a:ext>
            </a:extLst>
          </p:cNvPr>
          <p:cNvSpPr txBox="1">
            <a:spLocks/>
          </p:cNvSpPr>
          <p:nvPr/>
        </p:nvSpPr>
        <p:spPr>
          <a:xfrm>
            <a:off x="2240028" y="6150656"/>
            <a:ext cx="3138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Figure 7: graphical representation of overshoots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77078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6"/>
          <p:cNvGrpSpPr/>
          <p:nvPr/>
        </p:nvGrpSpPr>
        <p:grpSpPr>
          <a:xfrm>
            <a:off x="355600" y="1676980"/>
            <a:ext cx="8418398" cy="2624053"/>
            <a:chOff x="-240110" y="2399929"/>
            <a:chExt cx="16836795" cy="5248105"/>
          </a:xfrm>
        </p:grpSpPr>
        <p:sp>
          <p:nvSpPr>
            <p:cNvPr id="17" name="TextBox 17"/>
            <p:cNvSpPr txBox="1"/>
            <p:nvPr/>
          </p:nvSpPr>
          <p:spPr>
            <a:xfrm>
              <a:off x="-240110" y="4159901"/>
              <a:ext cx="16836795" cy="34881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800"/>
                </a:lnSpc>
              </a:pPr>
              <a:r>
                <a:rPr lang="en-US" sz="6600" b="1" dirty="0">
                  <a:solidFill>
                    <a:srgbClr val="A20E20"/>
                  </a:solidFill>
                  <a:latin typeface="TT Hoves Bold"/>
                </a:rPr>
                <a:t>Real-life </a:t>
              </a:r>
            </a:p>
            <a:p>
              <a:pPr>
                <a:lnSpc>
                  <a:spcPts val="6800"/>
                </a:lnSpc>
              </a:pPr>
              <a:r>
                <a:rPr lang="en-US" sz="6600" b="1" dirty="0">
                  <a:solidFill>
                    <a:srgbClr val="A20E20"/>
                  </a:solidFill>
                  <a:latin typeface="TT Hoves Bold"/>
                </a:rPr>
                <a:t>Demo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57954" y="2399929"/>
              <a:ext cx="13798469" cy="820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73"/>
                </a:lnSpc>
              </a:pPr>
              <a:endParaRPr lang="en-US" sz="2667" b="1" dirty="0">
                <a:solidFill>
                  <a:srgbClr val="2A2E3A"/>
                </a:solidFill>
                <a:latin typeface="Helios"/>
              </a:endParaRPr>
            </a:p>
          </p:txBody>
        </p:sp>
      </p:grp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3074A68F-617C-1690-267A-4B3013E288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4000" y="6436681"/>
            <a:ext cx="1422400" cy="243417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ECE-319</a:t>
            </a:r>
          </a:p>
        </p:txBody>
      </p:sp>
      <p:sp>
        <p:nvSpPr>
          <p:cNvPr id="12" name="Date Placeholder 23">
            <a:extLst>
              <a:ext uri="{FF2B5EF4-FFF2-40B4-BE49-F238E27FC236}">
                <a16:creationId xmlns:a16="http://schemas.microsoft.com/office/drawing/2014/main" id="{071951D5-9A27-A575-0E26-4FC58CFBCAB1}"/>
              </a:ext>
            </a:extLst>
          </p:cNvPr>
          <p:cNvSpPr txBox="1">
            <a:spLocks/>
          </p:cNvSpPr>
          <p:nvPr/>
        </p:nvSpPr>
        <p:spPr>
          <a:xfrm>
            <a:off x="355600" y="6538281"/>
            <a:ext cx="1422400" cy="243417"/>
          </a:xfrm>
          <a:prstGeom prst="rect">
            <a:avLst/>
          </a:prstGeom>
        </p:spPr>
        <p:txBody>
          <a:bodyPr vert="horz" lIns="60960" tIns="30480" rIns="60960" bIns="3048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chemeClr val="bg1"/>
                </a:solidFill>
              </a:rPr>
              <a:t>ECE-319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6" name="Date Placeholder 23">
            <a:extLst>
              <a:ext uri="{FF2B5EF4-FFF2-40B4-BE49-F238E27FC236}">
                <a16:creationId xmlns:a16="http://schemas.microsoft.com/office/drawing/2014/main" id="{63E8FAF6-C3C8-4050-5F78-EA45775B6AE4}"/>
              </a:ext>
            </a:extLst>
          </p:cNvPr>
          <p:cNvSpPr txBox="1">
            <a:spLocks/>
          </p:cNvSpPr>
          <p:nvPr/>
        </p:nvSpPr>
        <p:spPr>
          <a:xfrm>
            <a:off x="457200" y="6639881"/>
            <a:ext cx="1422400" cy="243417"/>
          </a:xfrm>
          <a:prstGeom prst="rect">
            <a:avLst/>
          </a:prstGeom>
        </p:spPr>
        <p:txBody>
          <a:bodyPr vert="horz" lIns="60960" tIns="30480" rIns="60960" bIns="3048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chemeClr val="bg1"/>
                </a:solidFill>
              </a:rPr>
              <a:t>ECE-319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5" name="Date Placeholder 23">
            <a:extLst>
              <a:ext uri="{FF2B5EF4-FFF2-40B4-BE49-F238E27FC236}">
                <a16:creationId xmlns:a16="http://schemas.microsoft.com/office/drawing/2014/main" id="{8E82467C-8F6F-F5A1-29E8-2B67B63EB876}"/>
              </a:ext>
            </a:extLst>
          </p:cNvPr>
          <p:cNvSpPr txBox="1">
            <a:spLocks/>
          </p:cNvSpPr>
          <p:nvPr/>
        </p:nvSpPr>
        <p:spPr>
          <a:xfrm>
            <a:off x="558800" y="6741481"/>
            <a:ext cx="1422400" cy="243417"/>
          </a:xfrm>
          <a:prstGeom prst="rect">
            <a:avLst/>
          </a:prstGeom>
        </p:spPr>
        <p:txBody>
          <a:bodyPr vert="horz" lIns="60960" tIns="30480" rIns="60960" bIns="3048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36" name="Group 2">
            <a:extLst>
              <a:ext uri="{FF2B5EF4-FFF2-40B4-BE49-F238E27FC236}">
                <a16:creationId xmlns:a16="http://schemas.microsoft.com/office/drawing/2014/main" id="{7D2EFD11-FFD1-0E4C-C2C4-EC46EEC2A9BF}"/>
              </a:ext>
            </a:extLst>
          </p:cNvPr>
          <p:cNvGrpSpPr/>
          <p:nvPr/>
        </p:nvGrpSpPr>
        <p:grpSpPr>
          <a:xfrm>
            <a:off x="-1667669" y="6195381"/>
            <a:ext cx="3843337" cy="685800"/>
            <a:chOff x="0" y="0"/>
            <a:chExt cx="7686674" cy="137160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C44FDB3-CA39-0E6F-198D-5B5DEFF5111B}"/>
                </a:ext>
              </a:extLst>
            </p:cNvPr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39" name="Freeform 4">
                <a:extLst>
                  <a:ext uri="{FF2B5EF4-FFF2-40B4-BE49-F238E27FC236}">
                    <a16:creationId xmlns:a16="http://schemas.microsoft.com/office/drawing/2014/main" id="{DAD7ED09-E8B4-E577-1A3C-AD751EEC5AEC}"/>
                  </a:ext>
                </a:extLst>
              </p:cNvPr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  <p:txBody>
              <a:bodyPr/>
              <a:lstStyle/>
              <a:p>
                <a:endParaRPr lang="en-US" sz="1200" dirty="0"/>
              </a:p>
            </p:txBody>
          </p:sp>
          <p:sp>
            <p:nvSpPr>
              <p:cNvPr id="40" name="TextBox 5">
                <a:extLst>
                  <a:ext uri="{FF2B5EF4-FFF2-40B4-BE49-F238E27FC236}">
                    <a16:creationId xmlns:a16="http://schemas.microsoft.com/office/drawing/2014/main" id="{57F5D14A-A34E-D49A-5BBD-12FFDDE4AE62}"/>
                  </a:ext>
                </a:extLst>
              </p:cNvPr>
              <p:cNvSpPr txBox="1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400"/>
                  </a:lnSpc>
                </a:pPr>
                <a:endParaRPr sz="1200"/>
              </a:p>
            </p:txBody>
          </p:sp>
        </p:grpSp>
        <p:sp>
          <p:nvSpPr>
            <p:cNvPr id="38" name="TextBox 6">
              <a:extLst>
                <a:ext uri="{FF2B5EF4-FFF2-40B4-BE49-F238E27FC236}">
                  <a16:creationId xmlns:a16="http://schemas.microsoft.com/office/drawing/2014/main" id="{A3E5A3F8-8AB6-87F9-0DDF-74593199B87E}"/>
                </a:ext>
              </a:extLst>
            </p:cNvPr>
            <p:cNvSpPr txBox="1"/>
            <p:nvPr/>
          </p:nvSpPr>
          <p:spPr>
            <a:xfrm>
              <a:off x="3033168" y="475616"/>
              <a:ext cx="2698286" cy="3779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0"/>
                </a:lnSpc>
                <a:spcBef>
                  <a:spcPct val="0"/>
                </a:spcBef>
              </a:pPr>
              <a:endParaRPr lang="en-US" sz="1200" dirty="0">
                <a:solidFill>
                  <a:srgbClr val="FFFFFF"/>
                </a:solidFill>
                <a:latin typeface="Helios Bold"/>
              </a:endParaRPr>
            </a:p>
          </p:txBody>
        </p:sp>
      </p:grpSp>
      <p:sp>
        <p:nvSpPr>
          <p:cNvPr id="41" name="Date Placeholder 23">
            <a:extLst>
              <a:ext uri="{FF2B5EF4-FFF2-40B4-BE49-F238E27FC236}">
                <a16:creationId xmlns:a16="http://schemas.microsoft.com/office/drawing/2014/main" id="{FF6F496A-8F54-D422-5B9E-09DAC6D0E898}"/>
              </a:ext>
            </a:extLst>
          </p:cNvPr>
          <p:cNvSpPr txBox="1">
            <a:spLocks/>
          </p:cNvSpPr>
          <p:nvPr/>
        </p:nvSpPr>
        <p:spPr>
          <a:xfrm>
            <a:off x="254000" y="6393392"/>
            <a:ext cx="1422400" cy="243417"/>
          </a:xfrm>
          <a:prstGeom prst="rect">
            <a:avLst/>
          </a:prstGeom>
        </p:spPr>
        <p:txBody>
          <a:bodyPr vert="horz" lIns="60960" tIns="30480" rIns="60960" bIns="3048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ECE-321</a:t>
            </a: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id="{B1F865D0-8DD9-BF31-6FE4-EC776A93C5E5}"/>
              </a:ext>
            </a:extLst>
          </p:cNvPr>
          <p:cNvSpPr/>
          <p:nvPr/>
        </p:nvSpPr>
        <p:spPr>
          <a:xfrm rot="10800000">
            <a:off x="10846663" y="-28908"/>
            <a:ext cx="5121177" cy="2360295"/>
          </a:xfrm>
          <a:custGeom>
            <a:avLst/>
            <a:gdLst/>
            <a:ahLst/>
            <a:cxnLst/>
            <a:rect l="l" t="t" r="r" b="b"/>
            <a:pathLst>
              <a:path w="406400" h="187305">
                <a:moveTo>
                  <a:pt x="203200" y="0"/>
                </a:moveTo>
                <a:lnTo>
                  <a:pt x="203200" y="0"/>
                </a:lnTo>
                <a:lnTo>
                  <a:pt x="406400" y="187305"/>
                </a:lnTo>
                <a:lnTo>
                  <a:pt x="0" y="187305"/>
                </a:lnTo>
                <a:lnTo>
                  <a:pt x="203200" y="0"/>
                </a:lnTo>
                <a:close/>
              </a:path>
            </a:pathLst>
          </a:custGeom>
          <a:solidFill>
            <a:srgbClr val="A20E20"/>
          </a:solidFill>
          <a:ln>
            <a:solidFill>
              <a:srgbClr val="A20E20"/>
            </a:solidFill>
          </a:ln>
        </p:spPr>
        <p:txBody>
          <a:bodyPr/>
          <a:lstStyle/>
          <a:p>
            <a:endParaRPr lang="en-US" sz="1200" dirty="0">
              <a:solidFill>
                <a:srgbClr val="A20E2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11997D9-34F2-06D3-1AAD-A5D8D036A7C2}"/>
              </a:ext>
            </a:extLst>
          </p:cNvPr>
          <p:cNvSpPr txBox="1">
            <a:spLocks/>
          </p:cNvSpPr>
          <p:nvPr/>
        </p:nvSpPr>
        <p:spPr>
          <a:xfrm>
            <a:off x="4881367" y="5443271"/>
            <a:ext cx="3138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 4: </a:t>
            </a:r>
            <a:r>
              <a:rPr lang="en-US" sz="1600" dirty="0" err="1"/>
              <a:t>Rotry</a:t>
            </a:r>
            <a:r>
              <a:rPr lang="en-US" sz="1600" dirty="0"/>
              <a:t> encoder</a:t>
            </a:r>
            <a:endParaRPr lang="en-US" sz="1200" dirty="0"/>
          </a:p>
        </p:txBody>
      </p:sp>
      <p:pic>
        <p:nvPicPr>
          <p:cNvPr id="2" name="WhatsApp Video 2024-05-14 at 23.13.59_e38a2432">
            <a:hlinkClick r:id="" action="ppaction://media"/>
            <a:extLst>
              <a:ext uri="{FF2B5EF4-FFF2-40B4-BE49-F238E27FC236}">
                <a16:creationId xmlns:a16="http://schemas.microsoft.com/office/drawing/2014/main" id="{2DE1AD1E-7C6B-E99F-89E5-12CC7E6B3E9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358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28278" y="595618"/>
            <a:ext cx="3657600" cy="5685802"/>
          </a:xfrm>
          <a:prstGeom prst="rect">
            <a:avLst/>
          </a:prstGeom>
          <a:ln w="127000" cap="sq">
            <a:solidFill>
              <a:srgbClr val="A20E2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589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1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/>
          <p:cNvSpPr txBox="1"/>
          <p:nvPr/>
        </p:nvSpPr>
        <p:spPr>
          <a:xfrm>
            <a:off x="475655" y="477015"/>
            <a:ext cx="8418398" cy="845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00"/>
              </a:lnSpc>
            </a:pPr>
            <a:r>
              <a:rPr lang="en-US" sz="5666" dirty="0">
                <a:solidFill>
                  <a:srgbClr val="A20E20"/>
                </a:solidFill>
                <a:latin typeface="TT Hoves Bold"/>
              </a:rPr>
              <a:t>Future Plans</a:t>
            </a:r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3074A68F-617C-1690-267A-4B3013E288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4000" y="6436681"/>
            <a:ext cx="1422400" cy="243417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ECE-319</a:t>
            </a:r>
          </a:p>
        </p:txBody>
      </p:sp>
      <p:sp>
        <p:nvSpPr>
          <p:cNvPr id="12" name="Date Placeholder 23">
            <a:extLst>
              <a:ext uri="{FF2B5EF4-FFF2-40B4-BE49-F238E27FC236}">
                <a16:creationId xmlns:a16="http://schemas.microsoft.com/office/drawing/2014/main" id="{071951D5-9A27-A575-0E26-4FC58CFBCAB1}"/>
              </a:ext>
            </a:extLst>
          </p:cNvPr>
          <p:cNvSpPr txBox="1">
            <a:spLocks/>
          </p:cNvSpPr>
          <p:nvPr/>
        </p:nvSpPr>
        <p:spPr>
          <a:xfrm>
            <a:off x="355600" y="6538281"/>
            <a:ext cx="1422400" cy="243417"/>
          </a:xfrm>
          <a:prstGeom prst="rect">
            <a:avLst/>
          </a:prstGeom>
        </p:spPr>
        <p:txBody>
          <a:bodyPr vert="horz" lIns="60960" tIns="30480" rIns="60960" bIns="3048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chemeClr val="bg1"/>
                </a:solidFill>
              </a:rPr>
              <a:t>ECE-319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6" name="Date Placeholder 23">
            <a:extLst>
              <a:ext uri="{FF2B5EF4-FFF2-40B4-BE49-F238E27FC236}">
                <a16:creationId xmlns:a16="http://schemas.microsoft.com/office/drawing/2014/main" id="{63E8FAF6-C3C8-4050-5F78-EA45775B6AE4}"/>
              </a:ext>
            </a:extLst>
          </p:cNvPr>
          <p:cNvSpPr txBox="1">
            <a:spLocks/>
          </p:cNvSpPr>
          <p:nvPr/>
        </p:nvSpPr>
        <p:spPr>
          <a:xfrm>
            <a:off x="457200" y="6639881"/>
            <a:ext cx="1422400" cy="243417"/>
          </a:xfrm>
          <a:prstGeom prst="rect">
            <a:avLst/>
          </a:prstGeom>
        </p:spPr>
        <p:txBody>
          <a:bodyPr vert="horz" lIns="60960" tIns="30480" rIns="60960" bIns="3048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chemeClr val="bg1"/>
                </a:solidFill>
              </a:rPr>
              <a:t>ECE-319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5" name="Date Placeholder 23">
            <a:extLst>
              <a:ext uri="{FF2B5EF4-FFF2-40B4-BE49-F238E27FC236}">
                <a16:creationId xmlns:a16="http://schemas.microsoft.com/office/drawing/2014/main" id="{8E82467C-8F6F-F5A1-29E8-2B67B63EB876}"/>
              </a:ext>
            </a:extLst>
          </p:cNvPr>
          <p:cNvSpPr txBox="1">
            <a:spLocks/>
          </p:cNvSpPr>
          <p:nvPr/>
        </p:nvSpPr>
        <p:spPr>
          <a:xfrm>
            <a:off x="558800" y="6741481"/>
            <a:ext cx="1422400" cy="243417"/>
          </a:xfrm>
          <a:prstGeom prst="rect">
            <a:avLst/>
          </a:prstGeom>
        </p:spPr>
        <p:txBody>
          <a:bodyPr vert="horz" lIns="60960" tIns="30480" rIns="60960" bIns="3048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36" name="Group 2">
            <a:extLst>
              <a:ext uri="{FF2B5EF4-FFF2-40B4-BE49-F238E27FC236}">
                <a16:creationId xmlns:a16="http://schemas.microsoft.com/office/drawing/2014/main" id="{7D2EFD11-FFD1-0E4C-C2C4-EC46EEC2A9BF}"/>
              </a:ext>
            </a:extLst>
          </p:cNvPr>
          <p:cNvGrpSpPr/>
          <p:nvPr/>
        </p:nvGrpSpPr>
        <p:grpSpPr>
          <a:xfrm>
            <a:off x="-1667669" y="6195381"/>
            <a:ext cx="3843337" cy="685800"/>
            <a:chOff x="0" y="0"/>
            <a:chExt cx="7686674" cy="137160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C44FDB3-CA39-0E6F-198D-5B5DEFF5111B}"/>
                </a:ext>
              </a:extLst>
            </p:cNvPr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39" name="Freeform 4">
                <a:extLst>
                  <a:ext uri="{FF2B5EF4-FFF2-40B4-BE49-F238E27FC236}">
                    <a16:creationId xmlns:a16="http://schemas.microsoft.com/office/drawing/2014/main" id="{DAD7ED09-E8B4-E577-1A3C-AD751EEC5AEC}"/>
                  </a:ext>
                </a:extLst>
              </p:cNvPr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  <p:txBody>
              <a:bodyPr/>
              <a:lstStyle/>
              <a:p>
                <a:endParaRPr lang="en-US" sz="1200" dirty="0"/>
              </a:p>
            </p:txBody>
          </p:sp>
          <p:sp>
            <p:nvSpPr>
              <p:cNvPr id="40" name="TextBox 5">
                <a:extLst>
                  <a:ext uri="{FF2B5EF4-FFF2-40B4-BE49-F238E27FC236}">
                    <a16:creationId xmlns:a16="http://schemas.microsoft.com/office/drawing/2014/main" id="{57F5D14A-A34E-D49A-5BBD-12FFDDE4AE62}"/>
                  </a:ext>
                </a:extLst>
              </p:cNvPr>
              <p:cNvSpPr txBox="1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400"/>
                  </a:lnSpc>
                </a:pPr>
                <a:endParaRPr sz="1200"/>
              </a:p>
            </p:txBody>
          </p:sp>
        </p:grpSp>
        <p:sp>
          <p:nvSpPr>
            <p:cNvPr id="38" name="TextBox 6">
              <a:extLst>
                <a:ext uri="{FF2B5EF4-FFF2-40B4-BE49-F238E27FC236}">
                  <a16:creationId xmlns:a16="http://schemas.microsoft.com/office/drawing/2014/main" id="{A3E5A3F8-8AB6-87F9-0DDF-74593199B87E}"/>
                </a:ext>
              </a:extLst>
            </p:cNvPr>
            <p:cNvSpPr txBox="1"/>
            <p:nvPr/>
          </p:nvSpPr>
          <p:spPr>
            <a:xfrm>
              <a:off x="3033168" y="475616"/>
              <a:ext cx="2698286" cy="3779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0"/>
                </a:lnSpc>
                <a:spcBef>
                  <a:spcPct val="0"/>
                </a:spcBef>
              </a:pPr>
              <a:endParaRPr lang="en-US" sz="1200" dirty="0">
                <a:solidFill>
                  <a:srgbClr val="FFFFFF"/>
                </a:solidFill>
                <a:latin typeface="Helios Bold"/>
              </a:endParaRPr>
            </a:p>
          </p:txBody>
        </p:sp>
      </p:grpSp>
      <p:sp>
        <p:nvSpPr>
          <p:cNvPr id="41" name="Date Placeholder 23">
            <a:extLst>
              <a:ext uri="{FF2B5EF4-FFF2-40B4-BE49-F238E27FC236}">
                <a16:creationId xmlns:a16="http://schemas.microsoft.com/office/drawing/2014/main" id="{FF6F496A-8F54-D422-5B9E-09DAC6D0E898}"/>
              </a:ext>
            </a:extLst>
          </p:cNvPr>
          <p:cNvSpPr txBox="1">
            <a:spLocks/>
          </p:cNvSpPr>
          <p:nvPr/>
        </p:nvSpPr>
        <p:spPr>
          <a:xfrm>
            <a:off x="254000" y="6393392"/>
            <a:ext cx="1422400" cy="243417"/>
          </a:xfrm>
          <a:prstGeom prst="rect">
            <a:avLst/>
          </a:prstGeom>
        </p:spPr>
        <p:txBody>
          <a:bodyPr vert="horz" lIns="60960" tIns="30480" rIns="60960" bIns="3048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ECE-321</a:t>
            </a: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id="{B1F865D0-8DD9-BF31-6FE4-EC776A93C5E5}"/>
              </a:ext>
            </a:extLst>
          </p:cNvPr>
          <p:cNvSpPr/>
          <p:nvPr/>
        </p:nvSpPr>
        <p:spPr>
          <a:xfrm rot="10800000">
            <a:off x="10846663" y="-28908"/>
            <a:ext cx="5121177" cy="2360295"/>
          </a:xfrm>
          <a:custGeom>
            <a:avLst/>
            <a:gdLst/>
            <a:ahLst/>
            <a:cxnLst/>
            <a:rect l="l" t="t" r="r" b="b"/>
            <a:pathLst>
              <a:path w="406400" h="187305">
                <a:moveTo>
                  <a:pt x="203200" y="0"/>
                </a:moveTo>
                <a:lnTo>
                  <a:pt x="203200" y="0"/>
                </a:lnTo>
                <a:lnTo>
                  <a:pt x="406400" y="187305"/>
                </a:lnTo>
                <a:lnTo>
                  <a:pt x="0" y="187305"/>
                </a:lnTo>
                <a:lnTo>
                  <a:pt x="203200" y="0"/>
                </a:lnTo>
                <a:close/>
              </a:path>
            </a:pathLst>
          </a:custGeom>
          <a:solidFill>
            <a:srgbClr val="A20E20"/>
          </a:solidFill>
          <a:ln>
            <a:solidFill>
              <a:srgbClr val="A20E20"/>
            </a:solidFill>
          </a:ln>
        </p:spPr>
        <p:txBody>
          <a:bodyPr/>
          <a:lstStyle/>
          <a:p>
            <a:endParaRPr lang="en-US" sz="1200" dirty="0">
              <a:solidFill>
                <a:srgbClr val="A20E2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11997D9-34F2-06D3-1AAD-A5D8D036A7C2}"/>
              </a:ext>
            </a:extLst>
          </p:cNvPr>
          <p:cNvSpPr txBox="1">
            <a:spLocks/>
          </p:cNvSpPr>
          <p:nvPr/>
        </p:nvSpPr>
        <p:spPr>
          <a:xfrm>
            <a:off x="8056705" y="4708042"/>
            <a:ext cx="3741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 9:</a:t>
            </a:r>
            <a:r>
              <a:rPr lang="ar-EG" sz="1600" dirty="0"/>
              <a:t> </a:t>
            </a:r>
            <a:r>
              <a:rPr lang="en-US" sz="1600" dirty="0"/>
              <a:t> Robot Operating System</a:t>
            </a:r>
            <a:r>
              <a:rPr lang="ar-EG" sz="1600" dirty="0"/>
              <a:t> </a:t>
            </a:r>
            <a:endParaRPr lang="en-US" sz="1200" dirty="0"/>
          </a:p>
        </p:txBody>
      </p:sp>
      <p:pic>
        <p:nvPicPr>
          <p:cNvPr id="2099" name="Picture 2098">
            <a:extLst>
              <a:ext uri="{FF2B5EF4-FFF2-40B4-BE49-F238E27FC236}">
                <a16:creationId xmlns:a16="http://schemas.microsoft.com/office/drawing/2014/main" id="{8D68214C-4B03-EFD1-84F3-3976AED48B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39" b="13539"/>
          <a:stretch/>
        </p:blipFill>
        <p:spPr>
          <a:xfrm>
            <a:off x="8524981" y="1614593"/>
            <a:ext cx="3080291" cy="2246207"/>
          </a:xfrm>
          <a:prstGeom prst="rect">
            <a:avLst/>
          </a:prstGeom>
        </p:spPr>
      </p:pic>
      <p:sp>
        <p:nvSpPr>
          <p:cNvPr id="2102" name="TextBox 18">
            <a:extLst>
              <a:ext uri="{FF2B5EF4-FFF2-40B4-BE49-F238E27FC236}">
                <a16:creationId xmlns:a16="http://schemas.microsoft.com/office/drawing/2014/main" id="{5745B644-B433-710E-40B1-CEC2CE91407E}"/>
              </a:ext>
            </a:extLst>
          </p:cNvPr>
          <p:cNvSpPr txBox="1"/>
          <p:nvPr/>
        </p:nvSpPr>
        <p:spPr>
          <a:xfrm>
            <a:off x="236291" y="1622380"/>
            <a:ext cx="6926509" cy="4246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srgbClr val="2A2E3A"/>
                </a:solidFill>
                <a:latin typeface="Helios"/>
              </a:rPr>
              <a:t>Fine-tune the controller parameters.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srgbClr val="2A2E3A"/>
                </a:solidFill>
                <a:latin typeface="Helios"/>
              </a:rPr>
              <a:t>Use Robot operating System(ROS) for better control over multiple units.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srgbClr val="2A2E3A"/>
                </a:solidFill>
                <a:latin typeface="Helios"/>
              </a:rPr>
              <a:t>Implement Dijkstra’s Algorithm to find the shortest route to a certain destination.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srgbClr val="2A2E3A"/>
                </a:solidFill>
                <a:latin typeface="Helios"/>
              </a:rPr>
              <a:t> Apply Kalman filter on rotary encoder readings.</a:t>
            </a:r>
          </a:p>
        </p:txBody>
      </p:sp>
      <p:pic>
        <p:nvPicPr>
          <p:cNvPr id="3076" name="Picture 4" descr="cameras - Searching for object in an unknown environment using ROS -  Robotics Stack Exchange">
            <a:extLst>
              <a:ext uri="{FF2B5EF4-FFF2-40B4-BE49-F238E27FC236}">
                <a16:creationId xmlns:a16="http://schemas.microsoft.com/office/drawing/2014/main" id="{19176D94-920B-B253-682A-14E9B62AA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423" y="1540856"/>
            <a:ext cx="4896118" cy="311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10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569</Words>
  <Application>Microsoft Office PowerPoint</Application>
  <PresentationFormat>Widescreen</PresentationFormat>
  <Paragraphs>115</Paragraphs>
  <Slides>11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Aptos</vt:lpstr>
      <vt:lpstr>Aptos Display</vt:lpstr>
      <vt:lpstr>Arial</vt:lpstr>
      <vt:lpstr>Helios</vt:lpstr>
      <vt:lpstr>Helios Bold</vt:lpstr>
      <vt:lpstr>TT Hoves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youssef rizk</dc:creator>
  <cp:lastModifiedBy>Mariam Gadallah</cp:lastModifiedBy>
  <cp:revision>9</cp:revision>
  <dcterms:created xsi:type="dcterms:W3CDTF">2024-05-14T14:22:00Z</dcterms:created>
  <dcterms:modified xsi:type="dcterms:W3CDTF">2024-05-14T23:57:18Z</dcterms:modified>
</cp:coreProperties>
</file>